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52.xml" ContentType="application/vnd.openxmlformats-officedocument.customXmlProperties+xml"/>
  <Override PartName="/customXml/itemProps53.xml" ContentType="application/vnd.openxmlformats-officedocument.customXmlProperties+xml"/>
  <Override PartName="/customXml/itemProps54.xml" ContentType="application/vnd.openxmlformats-officedocument.customXmlProperties+xml"/>
  <Override PartName="/customXml/itemProps55.xml" ContentType="application/vnd.openxmlformats-officedocument.customXmlProperties+xml"/>
  <Override PartName="/customXml/itemProps56.xml" ContentType="application/vnd.openxmlformats-officedocument.customXmlProperties+xml"/>
  <Override PartName="/customXml/itemProps57.xml" ContentType="application/vnd.openxmlformats-officedocument.customXmlProperties+xml"/>
  <Override PartName="/customXml/itemProps58.xml" ContentType="application/vnd.openxmlformats-officedocument.customXmlProperties+xml"/>
  <Override PartName="/customXml/itemProps59.xml" ContentType="application/vnd.openxmlformats-officedocument.customXmlProperties+xml"/>
  <Override PartName="/customXml/itemProps60.xml" ContentType="application/vnd.openxmlformats-officedocument.customXmlProperties+xml"/>
  <Override PartName="/customXml/itemProps61.xml" ContentType="application/vnd.openxmlformats-officedocument.customXmlProperties+xml"/>
  <Override PartName="/customXml/itemProps62.xml" ContentType="application/vnd.openxmlformats-officedocument.customXmlProperties+xml"/>
  <Override PartName="/customXml/itemProps63.xml" ContentType="application/vnd.openxmlformats-officedocument.customXmlProperties+xml"/>
  <Override PartName="/customXml/itemProps64.xml" ContentType="application/vnd.openxmlformats-officedocument.customXmlProperties+xml"/>
  <Override PartName="/customXml/itemProps65.xml" ContentType="application/vnd.openxmlformats-officedocument.customXmlProperties+xml"/>
  <Override PartName="/customXml/itemProps66.xml" ContentType="application/vnd.openxmlformats-officedocument.customXmlProperties+xml"/>
  <Override PartName="/customXml/itemProps67.xml" ContentType="application/vnd.openxmlformats-officedocument.customXmlProperties+xml"/>
  <Override PartName="/customXml/itemProps68.xml" ContentType="application/vnd.openxmlformats-officedocument.customXmlProperties+xml"/>
  <Override PartName="/customXml/itemProps69.xml" ContentType="application/vnd.openxmlformats-officedocument.customXmlProperties+xml"/>
  <Override PartName="/customXml/itemProps70.xml" ContentType="application/vnd.openxmlformats-officedocument.customXmlProperties+xml"/>
  <Override PartName="/customXml/itemProps71.xml" ContentType="application/vnd.openxmlformats-officedocument.customXmlProperties+xml"/>
  <Override PartName="/customXml/itemProps72.xml" ContentType="application/vnd.openxmlformats-officedocument.customXmlProperties+xml"/>
  <Override PartName="/customXml/itemProps73.xml" ContentType="application/vnd.openxmlformats-officedocument.customXmlProperties+xml"/>
  <Override PartName="/customXml/itemProps74.xml" ContentType="application/vnd.openxmlformats-officedocument.customXmlProperties+xml"/>
  <Override PartName="/customXml/itemProps75.xml" ContentType="application/vnd.openxmlformats-officedocument.customXmlProperties+xml"/>
  <Override PartName="/customXml/itemProps76.xml" ContentType="application/vnd.openxmlformats-officedocument.customXmlProperties+xml"/>
  <Override PartName="/customXml/itemProps77.xml" ContentType="application/vnd.openxmlformats-officedocument.customXmlProperties+xml"/>
  <Override PartName="/customXml/itemProps78.xml" ContentType="application/vnd.openxmlformats-officedocument.customXmlProperties+xml"/>
  <Override PartName="/customXml/itemProps79.xml" ContentType="application/vnd.openxmlformats-officedocument.customXmlProperties+xml"/>
  <Override PartName="/customXml/itemProps80.xml" ContentType="application/vnd.openxmlformats-officedocument.customXmlProperties+xml"/>
  <Override PartName="/customXml/itemProps81.xml" ContentType="application/vnd.openxmlformats-officedocument.customXmlProperties+xml"/>
  <Override PartName="/customXml/itemProps82.xml" ContentType="application/vnd.openxmlformats-officedocument.customXmlProperties+xml"/>
  <Override PartName="/customXml/itemProps83.xml" ContentType="application/vnd.openxmlformats-officedocument.customXmlProperties+xml"/>
  <Override PartName="/customXml/itemProps84.xml" ContentType="application/vnd.openxmlformats-officedocument.customXmlProperties+xml"/>
  <Override PartName="/customXml/itemProps85.xml" ContentType="application/vnd.openxmlformats-officedocument.customXmlProperties+xml"/>
  <Override PartName="/customXml/itemProps86.xml" ContentType="application/vnd.openxmlformats-officedocument.customXmlProperties+xml"/>
  <Override PartName="/customXml/itemProps87.xml" ContentType="application/vnd.openxmlformats-officedocument.customXmlProperties+xml"/>
  <Override PartName="/customXml/itemProps88.xml" ContentType="application/vnd.openxmlformats-officedocument.customXmlProperties+xml"/>
  <Override PartName="/customXml/itemProps89.xml" ContentType="application/vnd.openxmlformats-officedocument.customXmlProperties+xml"/>
  <Override PartName="/customXml/itemProps90.xml" ContentType="application/vnd.openxmlformats-officedocument.customXmlProperties+xml"/>
  <Override PartName="/customXml/itemProps91.xml" ContentType="application/vnd.openxmlformats-officedocument.customXmlProperties+xml"/>
  <Override PartName="/customXml/itemProps92.xml" ContentType="application/vnd.openxmlformats-officedocument.customXmlProperties+xml"/>
  <Override PartName="/customXml/itemProps93.xml" ContentType="application/vnd.openxmlformats-officedocument.customXmlProperties+xml"/>
  <Override PartName="/customXml/itemProps94.xml" ContentType="application/vnd.openxmlformats-officedocument.customXmlProperties+xml"/>
  <Override PartName="/customXml/itemProps95.xml" ContentType="application/vnd.openxmlformats-officedocument.customXmlProperties+xml"/>
  <Override PartName="/customXml/itemProps96.xml" ContentType="application/vnd.openxmlformats-officedocument.customXmlProperties+xml"/>
  <Override PartName="/customXml/itemProps97.xml" ContentType="application/vnd.openxmlformats-officedocument.customXmlProperties+xml"/>
  <Override PartName="/customXml/itemProps98.xml" ContentType="application/vnd.openxmlformats-officedocument.customXmlProperties+xml"/>
  <Override PartName="/customXml/itemProps99.xml" ContentType="application/vnd.openxmlformats-officedocument.customXmlProperties+xml"/>
  <Override PartName="/customXml/itemProps100.xml" ContentType="application/vnd.openxmlformats-officedocument.customXmlProperties+xml"/>
  <Override PartName="/customXml/itemProps101.xml" ContentType="application/vnd.openxmlformats-officedocument.customXmlProperties+xml"/>
  <Override PartName="/customXml/itemProps102.xml" ContentType="application/vnd.openxmlformats-officedocument.customXmlProperties+xml"/>
  <Override PartName="/customXml/itemProps103.xml" ContentType="application/vnd.openxmlformats-officedocument.customXmlProperties+xml"/>
  <Override PartName="/customXml/itemProps104.xml" ContentType="application/vnd.openxmlformats-officedocument.customXmlProperties+xml"/>
  <Override PartName="/customXml/itemProps105.xml" ContentType="application/vnd.openxmlformats-officedocument.customXmlProperties+xml"/>
  <Override PartName="/customXml/itemProps106.xml" ContentType="application/vnd.openxmlformats-officedocument.customXmlProperties+xml"/>
  <Override PartName="/customXml/itemProps107.xml" ContentType="application/vnd.openxmlformats-officedocument.customXmlProperties+xml"/>
  <Override PartName="/customXml/itemProps108.xml" ContentType="application/vnd.openxmlformats-officedocument.customXmlProperties+xml"/>
  <Override PartName="/customXml/itemProps109.xml" ContentType="application/vnd.openxmlformats-officedocument.customXmlProperties+xml"/>
  <Override PartName="/customXml/itemProps110.xml" ContentType="application/vnd.openxmlformats-officedocument.customXmlProperties+xml"/>
  <Override PartName="/customXml/itemProps111.xml" ContentType="application/vnd.openxmlformats-officedocument.customXmlProperties+xml"/>
  <Override PartName="/customXml/itemProps112.xml" ContentType="application/vnd.openxmlformats-officedocument.customXmlProperties+xml"/>
  <Override PartName="/customXml/itemProps113.xml" ContentType="application/vnd.openxmlformats-officedocument.customXmlProperties+xml"/>
  <Override PartName="/customXml/itemProps114.xml" ContentType="application/vnd.openxmlformats-officedocument.customXmlProperties+xml"/>
  <Override PartName="/customXml/itemProps115.xml" ContentType="application/vnd.openxmlformats-officedocument.customXmlProperties+xml"/>
  <Override PartName="/customXml/itemProps116.xml" ContentType="application/vnd.openxmlformats-officedocument.customXmlProperties+xml"/>
  <Override PartName="/customXml/itemProps117.xml" ContentType="application/vnd.openxmlformats-officedocument.customXmlProperties+xml"/>
  <Override PartName="/customXml/itemProps118.xml" ContentType="application/vnd.openxmlformats-officedocument.customXmlProperties+xml"/>
  <Override PartName="/customXml/itemProps119.xml" ContentType="application/vnd.openxmlformats-officedocument.customXmlProperties+xml"/>
  <Override PartName="/customXml/itemProps120.xml" ContentType="application/vnd.openxmlformats-officedocument.customXmlProperties+xml"/>
  <Override PartName="/customXml/itemProps121.xml" ContentType="application/vnd.openxmlformats-officedocument.customXmlProperties+xml"/>
  <Override PartName="/customXml/itemProps122.xml" ContentType="application/vnd.openxmlformats-officedocument.customXmlProperties+xml"/>
  <Override PartName="/customXml/itemProps123.xml" ContentType="application/vnd.openxmlformats-officedocument.customXmlProperties+xml"/>
  <Override PartName="/customXml/itemProps124.xml" ContentType="application/vnd.openxmlformats-officedocument.customXmlProperties+xml"/>
  <Override PartName="/customXml/itemProps125.xml" ContentType="application/vnd.openxmlformats-officedocument.customXmlProperties+xml"/>
  <Override PartName="/customXml/itemProps126.xml" ContentType="application/vnd.openxmlformats-officedocument.customXmlProperties+xml"/>
  <Override PartName="/customXml/itemProps127.xml" ContentType="application/vnd.openxmlformats-officedocument.customXmlProperties+xml"/>
  <Override PartName="/customXml/itemProps128.xml" ContentType="application/vnd.openxmlformats-officedocument.customXmlProperties+xml"/>
  <Override PartName="/customXml/itemProps129.xml" ContentType="application/vnd.openxmlformats-officedocument.customXmlProperties+xml"/>
  <Override PartName="/customXml/itemProps130.xml" ContentType="application/vnd.openxmlformats-officedocument.customXmlProperties+xml"/>
  <Override PartName="/customXml/itemProps131.xml" ContentType="application/vnd.openxmlformats-officedocument.customXmlProperties+xml"/>
  <Override PartName="/customXml/itemProps132.xml" ContentType="application/vnd.openxmlformats-officedocument.customXmlProperties+xml"/>
  <Override PartName="/customXml/itemProps133.xml" ContentType="application/vnd.openxmlformats-officedocument.customXmlProperties+xml"/>
  <Override PartName="/customXml/itemProps134.xml" ContentType="application/vnd.openxmlformats-officedocument.customXmlProperties+xml"/>
  <Override PartName="/customXml/itemProps135.xml" ContentType="application/vnd.openxmlformats-officedocument.customXmlProperties+xml"/>
  <Override PartName="/customXml/itemProps136.xml" ContentType="application/vnd.openxmlformats-officedocument.customXmlProperties+xml"/>
  <Override PartName="/customXml/itemProps137.xml" ContentType="application/vnd.openxmlformats-officedocument.customXmlProperties+xml"/>
  <Override PartName="/customXml/itemProps138.xml" ContentType="application/vnd.openxmlformats-officedocument.customXmlProperties+xml"/>
  <Override PartName="/customXml/itemProps139.xml" ContentType="application/vnd.openxmlformats-officedocument.customXmlProperties+xml"/>
  <Override PartName="/customXml/itemProps140.xml" ContentType="application/vnd.openxmlformats-officedocument.customXmlProperties+xml"/>
  <Override PartName="/customXml/itemProps141.xml" ContentType="application/vnd.openxmlformats-officedocument.customXmlProperties+xml"/>
  <Override PartName="/customXml/itemProps142.xml" ContentType="application/vnd.openxmlformats-officedocument.customXmlProperties+xml"/>
  <Override PartName="/customXml/itemProps143.xml" ContentType="application/vnd.openxmlformats-officedocument.customXmlProperties+xml"/>
  <Override PartName="/customXml/itemProps144.xml" ContentType="application/vnd.openxmlformats-officedocument.customXmlProperties+xml"/>
  <Override PartName="/customXml/itemProps145.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heme/theme4.xml" ContentType="application/vnd.openxmlformats-officedocument.theme+xml"/>
  <Override PartName="/ppt/theme/theme5.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146"/>
    <p:sldMasterId id="2147484515" r:id="rId147"/>
    <p:sldMasterId id="2147484529" r:id="rId148"/>
  </p:sldMasterIdLst>
  <p:notesMasterIdLst>
    <p:notesMasterId r:id="rId193"/>
  </p:notesMasterIdLst>
  <p:handoutMasterIdLst>
    <p:handoutMasterId r:id="rId194"/>
  </p:handoutMasterIdLst>
  <p:sldIdLst>
    <p:sldId id="283" r:id="rId149"/>
    <p:sldId id="387" r:id="rId150"/>
    <p:sldId id="295" r:id="rId151"/>
    <p:sldId id="347" r:id="rId152"/>
    <p:sldId id="348" r:id="rId153"/>
    <p:sldId id="349" r:id="rId154"/>
    <p:sldId id="346" r:id="rId155"/>
    <p:sldId id="292" r:id="rId156"/>
    <p:sldId id="293" r:id="rId157"/>
    <p:sldId id="294" r:id="rId158"/>
    <p:sldId id="291" r:id="rId159"/>
    <p:sldId id="360" r:id="rId160"/>
    <p:sldId id="361" r:id="rId161"/>
    <p:sldId id="377" r:id="rId162"/>
    <p:sldId id="378" r:id="rId163"/>
    <p:sldId id="385" r:id="rId164"/>
    <p:sldId id="364" r:id="rId165"/>
    <p:sldId id="381" r:id="rId166"/>
    <p:sldId id="379" r:id="rId167"/>
    <p:sldId id="386" r:id="rId168"/>
    <p:sldId id="359" r:id="rId169"/>
    <p:sldId id="350" r:id="rId170"/>
    <p:sldId id="384" r:id="rId171"/>
    <p:sldId id="343" r:id="rId172"/>
    <p:sldId id="344" r:id="rId173"/>
    <p:sldId id="345" r:id="rId174"/>
    <p:sldId id="366" r:id="rId175"/>
    <p:sldId id="296" r:id="rId176"/>
    <p:sldId id="297" r:id="rId177"/>
    <p:sldId id="298" r:id="rId178"/>
    <p:sldId id="363" r:id="rId179"/>
    <p:sldId id="373" r:id="rId180"/>
    <p:sldId id="372" r:id="rId181"/>
    <p:sldId id="368" r:id="rId182"/>
    <p:sldId id="365" r:id="rId183"/>
    <p:sldId id="369" r:id="rId184"/>
    <p:sldId id="354" r:id="rId185"/>
    <p:sldId id="256" r:id="rId186"/>
    <p:sldId id="376" r:id="rId187"/>
    <p:sldId id="370" r:id="rId188"/>
    <p:sldId id="371" r:id="rId189"/>
    <p:sldId id="329" r:id="rId190"/>
    <p:sldId id="382" r:id="rId191"/>
    <p:sldId id="257" r:id="rId19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slides" id="{73C69594-0ADE-4BE2-8ADD-1BD08A5CD6F4}">
          <p14:sldIdLst>
            <p14:sldId id="283"/>
            <p14:sldId id="387"/>
            <p14:sldId id="295"/>
            <p14:sldId id="347"/>
            <p14:sldId id="348"/>
            <p14:sldId id="349"/>
            <p14:sldId id="346"/>
            <p14:sldId id="292"/>
            <p14:sldId id="293"/>
            <p14:sldId id="294"/>
            <p14:sldId id="291"/>
            <p14:sldId id="360"/>
            <p14:sldId id="361"/>
            <p14:sldId id="377"/>
            <p14:sldId id="378"/>
            <p14:sldId id="385"/>
            <p14:sldId id="364"/>
            <p14:sldId id="381"/>
            <p14:sldId id="379"/>
            <p14:sldId id="386"/>
            <p14:sldId id="359"/>
            <p14:sldId id="350"/>
            <p14:sldId id="384"/>
            <p14:sldId id="343"/>
            <p14:sldId id="344"/>
            <p14:sldId id="345"/>
            <p14:sldId id="366"/>
            <p14:sldId id="296"/>
            <p14:sldId id="297"/>
            <p14:sldId id="298"/>
            <p14:sldId id="363"/>
            <p14:sldId id="373"/>
            <p14:sldId id="372"/>
            <p14:sldId id="368"/>
            <p14:sldId id="365"/>
            <p14:sldId id="369"/>
            <p14:sldId id="354"/>
            <p14:sldId id="256"/>
            <p14:sldId id="376"/>
            <p14:sldId id="370"/>
            <p14:sldId id="371"/>
            <p14:sldId id="329"/>
            <p14:sldId id="382"/>
            <p14:sldId id="257"/>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EEEE"/>
    <a:srgbClr val="F5E4D0"/>
    <a:srgbClr val="EAEAEA"/>
    <a:srgbClr val="333333"/>
    <a:srgbClr val="DC3C00"/>
    <a:srgbClr val="002050"/>
    <a:srgbClr val="0072C6"/>
    <a:srgbClr val="737373"/>
    <a:srgbClr val="0078D7"/>
    <a:srgbClr val="3C3C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B05CB3-DF9A-4A3C-B555-3B15479A45E5}" v="595" dt="2019-03-15T17:19:43.0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8" autoAdjust="0"/>
    <p:restoredTop sz="75132" autoAdjust="0"/>
  </p:normalViewPr>
  <p:slideViewPr>
    <p:cSldViewPr>
      <p:cViewPr varScale="1">
        <p:scale>
          <a:sx n="75" d="100"/>
          <a:sy n="75" d="100"/>
        </p:scale>
        <p:origin x="828" y="27"/>
      </p:cViewPr>
      <p:guideLst>
        <p:guide orient="horz" pos="2203"/>
        <p:guide pos="3917"/>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2799"/>
    </p:cViewPr>
  </p:sorterViewPr>
  <p:notesViewPr>
    <p:cSldViewPr showGuides="1">
      <p:cViewPr varScale="1">
        <p:scale>
          <a:sx n="83" d="100"/>
          <a:sy n="83" d="100"/>
        </p:scale>
        <p:origin x="385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customXml" Target="../customXml/item117.xml"/><Relationship Id="rId21" Type="http://schemas.openxmlformats.org/officeDocument/2006/relationships/customXml" Target="../customXml/item21.xml"/><Relationship Id="rId42" Type="http://schemas.openxmlformats.org/officeDocument/2006/relationships/customXml" Target="../customXml/item42.xml"/><Relationship Id="rId63" Type="http://schemas.openxmlformats.org/officeDocument/2006/relationships/customXml" Target="../customXml/item63.xml"/><Relationship Id="rId84" Type="http://schemas.openxmlformats.org/officeDocument/2006/relationships/customXml" Target="../customXml/item84.xml"/><Relationship Id="rId138" Type="http://schemas.openxmlformats.org/officeDocument/2006/relationships/customXml" Target="../customXml/item138.xml"/><Relationship Id="rId159" Type="http://schemas.openxmlformats.org/officeDocument/2006/relationships/slide" Target="slides/slide11.xml"/><Relationship Id="rId170" Type="http://schemas.openxmlformats.org/officeDocument/2006/relationships/slide" Target="slides/slide22.xml"/><Relationship Id="rId191" Type="http://schemas.openxmlformats.org/officeDocument/2006/relationships/slide" Target="slides/slide43.xml"/><Relationship Id="rId196" Type="http://schemas.openxmlformats.org/officeDocument/2006/relationships/presProps" Target="presProps.xml"/><Relationship Id="rId200" Type="http://schemas.microsoft.com/office/2016/11/relationships/changesInfo" Target="changesInfos/changesInfo1.xml"/><Relationship Id="rId16" Type="http://schemas.openxmlformats.org/officeDocument/2006/relationships/customXml" Target="../customXml/item16.xml"/><Relationship Id="rId107" Type="http://schemas.openxmlformats.org/officeDocument/2006/relationships/customXml" Target="../customXml/item107.xml"/><Relationship Id="rId11" Type="http://schemas.openxmlformats.org/officeDocument/2006/relationships/customXml" Target="../customXml/item11.xml"/><Relationship Id="rId32" Type="http://schemas.openxmlformats.org/officeDocument/2006/relationships/customXml" Target="../customXml/item32.xml"/><Relationship Id="rId37" Type="http://schemas.openxmlformats.org/officeDocument/2006/relationships/customXml" Target="../customXml/item37.xml"/><Relationship Id="rId53" Type="http://schemas.openxmlformats.org/officeDocument/2006/relationships/customXml" Target="../customXml/item53.xml"/><Relationship Id="rId58" Type="http://schemas.openxmlformats.org/officeDocument/2006/relationships/customXml" Target="../customXml/item58.xml"/><Relationship Id="rId74" Type="http://schemas.openxmlformats.org/officeDocument/2006/relationships/customXml" Target="../customXml/item74.xml"/><Relationship Id="rId79" Type="http://schemas.openxmlformats.org/officeDocument/2006/relationships/customXml" Target="../customXml/item79.xml"/><Relationship Id="rId102" Type="http://schemas.openxmlformats.org/officeDocument/2006/relationships/customXml" Target="../customXml/item102.xml"/><Relationship Id="rId123" Type="http://schemas.openxmlformats.org/officeDocument/2006/relationships/customXml" Target="../customXml/item123.xml"/><Relationship Id="rId128" Type="http://schemas.openxmlformats.org/officeDocument/2006/relationships/customXml" Target="../customXml/item128.xml"/><Relationship Id="rId144" Type="http://schemas.openxmlformats.org/officeDocument/2006/relationships/customXml" Target="../customXml/item144.xml"/><Relationship Id="rId149" Type="http://schemas.openxmlformats.org/officeDocument/2006/relationships/slide" Target="slides/slide1.xml"/><Relationship Id="rId5" Type="http://schemas.openxmlformats.org/officeDocument/2006/relationships/customXml" Target="../customXml/item5.xml"/><Relationship Id="rId90" Type="http://schemas.openxmlformats.org/officeDocument/2006/relationships/customXml" Target="../customXml/item90.xml"/><Relationship Id="rId95" Type="http://schemas.openxmlformats.org/officeDocument/2006/relationships/customXml" Target="../customXml/item95.xml"/><Relationship Id="rId160" Type="http://schemas.openxmlformats.org/officeDocument/2006/relationships/slide" Target="slides/slide12.xml"/><Relationship Id="rId165" Type="http://schemas.openxmlformats.org/officeDocument/2006/relationships/slide" Target="slides/slide17.xml"/><Relationship Id="rId181" Type="http://schemas.openxmlformats.org/officeDocument/2006/relationships/slide" Target="slides/slide33.xml"/><Relationship Id="rId186" Type="http://schemas.openxmlformats.org/officeDocument/2006/relationships/slide" Target="slides/slide38.xml"/><Relationship Id="rId22" Type="http://schemas.openxmlformats.org/officeDocument/2006/relationships/customXml" Target="../customXml/item22.xml"/><Relationship Id="rId27" Type="http://schemas.openxmlformats.org/officeDocument/2006/relationships/customXml" Target="../customXml/item27.xml"/><Relationship Id="rId43" Type="http://schemas.openxmlformats.org/officeDocument/2006/relationships/customXml" Target="../customXml/item43.xml"/><Relationship Id="rId48" Type="http://schemas.openxmlformats.org/officeDocument/2006/relationships/customXml" Target="../customXml/item48.xml"/><Relationship Id="rId64" Type="http://schemas.openxmlformats.org/officeDocument/2006/relationships/customXml" Target="../customXml/item64.xml"/><Relationship Id="rId69" Type="http://schemas.openxmlformats.org/officeDocument/2006/relationships/customXml" Target="../customXml/item69.xml"/><Relationship Id="rId113" Type="http://schemas.openxmlformats.org/officeDocument/2006/relationships/customXml" Target="../customXml/item113.xml"/><Relationship Id="rId118" Type="http://schemas.openxmlformats.org/officeDocument/2006/relationships/customXml" Target="../customXml/item118.xml"/><Relationship Id="rId134" Type="http://schemas.openxmlformats.org/officeDocument/2006/relationships/customXml" Target="../customXml/item134.xml"/><Relationship Id="rId139" Type="http://schemas.openxmlformats.org/officeDocument/2006/relationships/customXml" Target="../customXml/item139.xml"/><Relationship Id="rId80" Type="http://schemas.openxmlformats.org/officeDocument/2006/relationships/customXml" Target="../customXml/item80.xml"/><Relationship Id="rId85" Type="http://schemas.openxmlformats.org/officeDocument/2006/relationships/customXml" Target="../customXml/item85.xml"/><Relationship Id="rId150" Type="http://schemas.openxmlformats.org/officeDocument/2006/relationships/slide" Target="slides/slide2.xml"/><Relationship Id="rId155" Type="http://schemas.openxmlformats.org/officeDocument/2006/relationships/slide" Target="slides/slide7.xml"/><Relationship Id="rId171" Type="http://schemas.openxmlformats.org/officeDocument/2006/relationships/slide" Target="slides/slide23.xml"/><Relationship Id="rId176" Type="http://schemas.openxmlformats.org/officeDocument/2006/relationships/slide" Target="slides/slide28.xml"/><Relationship Id="rId192" Type="http://schemas.openxmlformats.org/officeDocument/2006/relationships/slide" Target="slides/slide44.xml"/><Relationship Id="rId197" Type="http://schemas.openxmlformats.org/officeDocument/2006/relationships/viewProps" Target="viewProps.xml"/><Relationship Id="rId201" Type="http://schemas.microsoft.com/office/2015/10/relationships/revisionInfo" Target="revisionInfo.xml"/><Relationship Id="rId12" Type="http://schemas.openxmlformats.org/officeDocument/2006/relationships/customXml" Target="../customXml/item12.xml"/><Relationship Id="rId17" Type="http://schemas.openxmlformats.org/officeDocument/2006/relationships/customXml" Target="../customXml/item17.xml"/><Relationship Id="rId33" Type="http://schemas.openxmlformats.org/officeDocument/2006/relationships/customXml" Target="../customXml/item33.xml"/><Relationship Id="rId38" Type="http://schemas.openxmlformats.org/officeDocument/2006/relationships/customXml" Target="../customXml/item38.xml"/><Relationship Id="rId59" Type="http://schemas.openxmlformats.org/officeDocument/2006/relationships/customXml" Target="../customXml/item59.xml"/><Relationship Id="rId103" Type="http://schemas.openxmlformats.org/officeDocument/2006/relationships/customXml" Target="../customXml/item103.xml"/><Relationship Id="rId108" Type="http://schemas.openxmlformats.org/officeDocument/2006/relationships/customXml" Target="../customXml/item108.xml"/><Relationship Id="rId124" Type="http://schemas.openxmlformats.org/officeDocument/2006/relationships/customXml" Target="../customXml/item124.xml"/><Relationship Id="rId129" Type="http://schemas.openxmlformats.org/officeDocument/2006/relationships/customXml" Target="../customXml/item129.xml"/><Relationship Id="rId54" Type="http://schemas.openxmlformats.org/officeDocument/2006/relationships/customXml" Target="../customXml/item54.xml"/><Relationship Id="rId70" Type="http://schemas.openxmlformats.org/officeDocument/2006/relationships/customXml" Target="../customXml/item70.xml"/><Relationship Id="rId75" Type="http://schemas.openxmlformats.org/officeDocument/2006/relationships/customXml" Target="../customXml/item75.xml"/><Relationship Id="rId91" Type="http://schemas.openxmlformats.org/officeDocument/2006/relationships/customXml" Target="../customXml/item91.xml"/><Relationship Id="rId96" Type="http://schemas.openxmlformats.org/officeDocument/2006/relationships/customXml" Target="../customXml/item96.xml"/><Relationship Id="rId140" Type="http://schemas.openxmlformats.org/officeDocument/2006/relationships/customXml" Target="../customXml/item140.xml"/><Relationship Id="rId145" Type="http://schemas.openxmlformats.org/officeDocument/2006/relationships/customXml" Target="../customXml/item145.xml"/><Relationship Id="rId161" Type="http://schemas.openxmlformats.org/officeDocument/2006/relationships/slide" Target="slides/slide13.xml"/><Relationship Id="rId166" Type="http://schemas.openxmlformats.org/officeDocument/2006/relationships/slide" Target="slides/slide18.xml"/><Relationship Id="rId182" Type="http://schemas.openxmlformats.org/officeDocument/2006/relationships/slide" Target="slides/slide34.xml"/><Relationship Id="rId187" Type="http://schemas.openxmlformats.org/officeDocument/2006/relationships/slide" Target="slides/slide39.xml"/><Relationship Id="rId1" Type="http://schemas.openxmlformats.org/officeDocument/2006/relationships/customXml" Target="../customXml/item1.xml"/><Relationship Id="rId6" Type="http://schemas.openxmlformats.org/officeDocument/2006/relationships/customXml" Target="../customXml/item6.xml"/><Relationship Id="rId23" Type="http://schemas.openxmlformats.org/officeDocument/2006/relationships/customXml" Target="../customXml/item23.xml"/><Relationship Id="rId28" Type="http://schemas.openxmlformats.org/officeDocument/2006/relationships/customXml" Target="../customXml/item28.xml"/><Relationship Id="rId49" Type="http://schemas.openxmlformats.org/officeDocument/2006/relationships/customXml" Target="../customXml/item49.xml"/><Relationship Id="rId114" Type="http://schemas.openxmlformats.org/officeDocument/2006/relationships/customXml" Target="../customXml/item114.xml"/><Relationship Id="rId119" Type="http://schemas.openxmlformats.org/officeDocument/2006/relationships/customXml" Target="../customXml/item119.xml"/><Relationship Id="rId44" Type="http://schemas.openxmlformats.org/officeDocument/2006/relationships/customXml" Target="../customXml/item44.xml"/><Relationship Id="rId60" Type="http://schemas.openxmlformats.org/officeDocument/2006/relationships/customXml" Target="../customXml/item60.xml"/><Relationship Id="rId65" Type="http://schemas.openxmlformats.org/officeDocument/2006/relationships/customXml" Target="../customXml/item65.xml"/><Relationship Id="rId81" Type="http://schemas.openxmlformats.org/officeDocument/2006/relationships/customXml" Target="../customXml/item81.xml"/><Relationship Id="rId86" Type="http://schemas.openxmlformats.org/officeDocument/2006/relationships/customXml" Target="../customXml/item86.xml"/><Relationship Id="rId130" Type="http://schemas.openxmlformats.org/officeDocument/2006/relationships/customXml" Target="../customXml/item130.xml"/><Relationship Id="rId135" Type="http://schemas.openxmlformats.org/officeDocument/2006/relationships/customXml" Target="../customXml/item135.xml"/><Relationship Id="rId151" Type="http://schemas.openxmlformats.org/officeDocument/2006/relationships/slide" Target="slides/slide3.xml"/><Relationship Id="rId156" Type="http://schemas.openxmlformats.org/officeDocument/2006/relationships/slide" Target="slides/slide8.xml"/><Relationship Id="rId177" Type="http://schemas.openxmlformats.org/officeDocument/2006/relationships/slide" Target="slides/slide29.xml"/><Relationship Id="rId198" Type="http://schemas.openxmlformats.org/officeDocument/2006/relationships/theme" Target="theme/theme1.xml"/><Relationship Id="rId172" Type="http://schemas.openxmlformats.org/officeDocument/2006/relationships/slide" Target="slides/slide24.xml"/><Relationship Id="rId193" Type="http://schemas.openxmlformats.org/officeDocument/2006/relationships/notesMaster" Target="notesMasters/notesMaster1.xml"/><Relationship Id="rId13" Type="http://schemas.openxmlformats.org/officeDocument/2006/relationships/customXml" Target="../customXml/item13.xml"/><Relationship Id="rId18" Type="http://schemas.openxmlformats.org/officeDocument/2006/relationships/customXml" Target="../customXml/item18.xml"/><Relationship Id="rId39" Type="http://schemas.openxmlformats.org/officeDocument/2006/relationships/customXml" Target="../customXml/item39.xml"/><Relationship Id="rId109" Type="http://schemas.openxmlformats.org/officeDocument/2006/relationships/customXml" Target="../customXml/item109.xml"/><Relationship Id="rId34" Type="http://schemas.openxmlformats.org/officeDocument/2006/relationships/customXml" Target="../customXml/item34.xml"/><Relationship Id="rId50" Type="http://schemas.openxmlformats.org/officeDocument/2006/relationships/customXml" Target="../customXml/item50.xml"/><Relationship Id="rId55" Type="http://schemas.openxmlformats.org/officeDocument/2006/relationships/customXml" Target="../customXml/item55.xml"/><Relationship Id="rId76" Type="http://schemas.openxmlformats.org/officeDocument/2006/relationships/customXml" Target="../customXml/item76.xml"/><Relationship Id="rId97" Type="http://schemas.openxmlformats.org/officeDocument/2006/relationships/customXml" Target="../customXml/item97.xml"/><Relationship Id="rId104" Type="http://schemas.openxmlformats.org/officeDocument/2006/relationships/customXml" Target="../customXml/item104.xml"/><Relationship Id="rId120" Type="http://schemas.openxmlformats.org/officeDocument/2006/relationships/customXml" Target="../customXml/item120.xml"/><Relationship Id="rId125" Type="http://schemas.openxmlformats.org/officeDocument/2006/relationships/customXml" Target="../customXml/item125.xml"/><Relationship Id="rId141" Type="http://schemas.openxmlformats.org/officeDocument/2006/relationships/customXml" Target="../customXml/item141.xml"/><Relationship Id="rId146" Type="http://schemas.openxmlformats.org/officeDocument/2006/relationships/slideMaster" Target="slideMasters/slideMaster1.xml"/><Relationship Id="rId167" Type="http://schemas.openxmlformats.org/officeDocument/2006/relationships/slide" Target="slides/slide19.xml"/><Relationship Id="rId188" Type="http://schemas.openxmlformats.org/officeDocument/2006/relationships/slide" Target="slides/slide40.xml"/><Relationship Id="rId7" Type="http://schemas.openxmlformats.org/officeDocument/2006/relationships/customXml" Target="../customXml/item7.xml"/><Relationship Id="rId71" Type="http://schemas.openxmlformats.org/officeDocument/2006/relationships/customXml" Target="../customXml/item71.xml"/><Relationship Id="rId92" Type="http://schemas.openxmlformats.org/officeDocument/2006/relationships/customXml" Target="../customXml/item92.xml"/><Relationship Id="rId162" Type="http://schemas.openxmlformats.org/officeDocument/2006/relationships/slide" Target="slides/slide14.xml"/><Relationship Id="rId183" Type="http://schemas.openxmlformats.org/officeDocument/2006/relationships/slide" Target="slides/slide35.xml"/><Relationship Id="rId2" Type="http://schemas.openxmlformats.org/officeDocument/2006/relationships/customXml" Target="../customXml/item2.xml"/><Relationship Id="rId29" Type="http://schemas.openxmlformats.org/officeDocument/2006/relationships/customXml" Target="../customXml/item29.xml"/><Relationship Id="rId24" Type="http://schemas.openxmlformats.org/officeDocument/2006/relationships/customXml" Target="../customXml/item24.xml"/><Relationship Id="rId40" Type="http://schemas.openxmlformats.org/officeDocument/2006/relationships/customXml" Target="../customXml/item40.xml"/><Relationship Id="rId45" Type="http://schemas.openxmlformats.org/officeDocument/2006/relationships/customXml" Target="../customXml/item45.xml"/><Relationship Id="rId66" Type="http://schemas.openxmlformats.org/officeDocument/2006/relationships/customXml" Target="../customXml/item66.xml"/><Relationship Id="rId87" Type="http://schemas.openxmlformats.org/officeDocument/2006/relationships/customXml" Target="../customXml/item87.xml"/><Relationship Id="rId110" Type="http://schemas.openxmlformats.org/officeDocument/2006/relationships/customXml" Target="../customXml/item110.xml"/><Relationship Id="rId115" Type="http://schemas.openxmlformats.org/officeDocument/2006/relationships/customXml" Target="../customXml/item115.xml"/><Relationship Id="rId131" Type="http://schemas.openxmlformats.org/officeDocument/2006/relationships/customXml" Target="../customXml/item131.xml"/><Relationship Id="rId136" Type="http://schemas.openxmlformats.org/officeDocument/2006/relationships/customXml" Target="../customXml/item136.xml"/><Relationship Id="rId157" Type="http://schemas.openxmlformats.org/officeDocument/2006/relationships/slide" Target="slides/slide9.xml"/><Relationship Id="rId178" Type="http://schemas.openxmlformats.org/officeDocument/2006/relationships/slide" Target="slides/slide30.xml"/><Relationship Id="rId61" Type="http://schemas.openxmlformats.org/officeDocument/2006/relationships/customXml" Target="../customXml/item61.xml"/><Relationship Id="rId82" Type="http://schemas.openxmlformats.org/officeDocument/2006/relationships/customXml" Target="../customXml/item82.xml"/><Relationship Id="rId152" Type="http://schemas.openxmlformats.org/officeDocument/2006/relationships/slide" Target="slides/slide4.xml"/><Relationship Id="rId173" Type="http://schemas.openxmlformats.org/officeDocument/2006/relationships/slide" Target="slides/slide25.xml"/><Relationship Id="rId194" Type="http://schemas.openxmlformats.org/officeDocument/2006/relationships/handoutMaster" Target="handoutMasters/handoutMaster1.xml"/><Relationship Id="rId199" Type="http://schemas.openxmlformats.org/officeDocument/2006/relationships/tableStyles" Target="tableStyles.xml"/><Relationship Id="rId19" Type="http://schemas.openxmlformats.org/officeDocument/2006/relationships/customXml" Target="../customXml/item19.xml"/><Relationship Id="rId14" Type="http://schemas.openxmlformats.org/officeDocument/2006/relationships/customXml" Target="../customXml/item14.xml"/><Relationship Id="rId30" Type="http://schemas.openxmlformats.org/officeDocument/2006/relationships/customXml" Target="../customXml/item30.xml"/><Relationship Id="rId35" Type="http://schemas.openxmlformats.org/officeDocument/2006/relationships/customXml" Target="../customXml/item35.xml"/><Relationship Id="rId56" Type="http://schemas.openxmlformats.org/officeDocument/2006/relationships/customXml" Target="../customXml/item56.xml"/><Relationship Id="rId77" Type="http://schemas.openxmlformats.org/officeDocument/2006/relationships/customXml" Target="../customXml/item77.xml"/><Relationship Id="rId100" Type="http://schemas.openxmlformats.org/officeDocument/2006/relationships/customXml" Target="../customXml/item100.xml"/><Relationship Id="rId105" Type="http://schemas.openxmlformats.org/officeDocument/2006/relationships/customXml" Target="../customXml/item105.xml"/><Relationship Id="rId126" Type="http://schemas.openxmlformats.org/officeDocument/2006/relationships/customXml" Target="../customXml/item126.xml"/><Relationship Id="rId147" Type="http://schemas.openxmlformats.org/officeDocument/2006/relationships/slideMaster" Target="slideMasters/slideMaster2.xml"/><Relationship Id="rId168" Type="http://schemas.openxmlformats.org/officeDocument/2006/relationships/slide" Target="slides/slide20.xml"/><Relationship Id="rId8" Type="http://schemas.openxmlformats.org/officeDocument/2006/relationships/customXml" Target="../customXml/item8.xml"/><Relationship Id="rId51" Type="http://schemas.openxmlformats.org/officeDocument/2006/relationships/customXml" Target="../customXml/item51.xml"/><Relationship Id="rId72" Type="http://schemas.openxmlformats.org/officeDocument/2006/relationships/customXml" Target="../customXml/item72.xml"/><Relationship Id="rId93" Type="http://schemas.openxmlformats.org/officeDocument/2006/relationships/customXml" Target="../customXml/item93.xml"/><Relationship Id="rId98" Type="http://schemas.openxmlformats.org/officeDocument/2006/relationships/customXml" Target="../customXml/item98.xml"/><Relationship Id="rId121" Type="http://schemas.openxmlformats.org/officeDocument/2006/relationships/customXml" Target="../customXml/item121.xml"/><Relationship Id="rId142" Type="http://schemas.openxmlformats.org/officeDocument/2006/relationships/customXml" Target="../customXml/item142.xml"/><Relationship Id="rId163" Type="http://schemas.openxmlformats.org/officeDocument/2006/relationships/slide" Target="slides/slide15.xml"/><Relationship Id="rId184" Type="http://schemas.openxmlformats.org/officeDocument/2006/relationships/slide" Target="slides/slide36.xml"/><Relationship Id="rId189" Type="http://schemas.openxmlformats.org/officeDocument/2006/relationships/slide" Target="slides/slide41.xml"/><Relationship Id="rId3" Type="http://schemas.openxmlformats.org/officeDocument/2006/relationships/customXml" Target="../customXml/item3.xml"/><Relationship Id="rId25" Type="http://schemas.openxmlformats.org/officeDocument/2006/relationships/customXml" Target="../customXml/item25.xml"/><Relationship Id="rId46" Type="http://schemas.openxmlformats.org/officeDocument/2006/relationships/customXml" Target="../customXml/item46.xml"/><Relationship Id="rId67" Type="http://schemas.openxmlformats.org/officeDocument/2006/relationships/customXml" Target="../customXml/item67.xml"/><Relationship Id="rId116" Type="http://schemas.openxmlformats.org/officeDocument/2006/relationships/customXml" Target="../customXml/item116.xml"/><Relationship Id="rId137" Type="http://schemas.openxmlformats.org/officeDocument/2006/relationships/customXml" Target="../customXml/item137.xml"/><Relationship Id="rId158" Type="http://schemas.openxmlformats.org/officeDocument/2006/relationships/slide" Target="slides/slide10.xml"/><Relationship Id="rId20" Type="http://schemas.openxmlformats.org/officeDocument/2006/relationships/customXml" Target="../customXml/item20.xml"/><Relationship Id="rId41" Type="http://schemas.openxmlformats.org/officeDocument/2006/relationships/customXml" Target="../customXml/item41.xml"/><Relationship Id="rId62" Type="http://schemas.openxmlformats.org/officeDocument/2006/relationships/customXml" Target="../customXml/item62.xml"/><Relationship Id="rId83" Type="http://schemas.openxmlformats.org/officeDocument/2006/relationships/customXml" Target="../customXml/item83.xml"/><Relationship Id="rId88" Type="http://schemas.openxmlformats.org/officeDocument/2006/relationships/customXml" Target="../customXml/item88.xml"/><Relationship Id="rId111" Type="http://schemas.openxmlformats.org/officeDocument/2006/relationships/customXml" Target="../customXml/item111.xml"/><Relationship Id="rId132" Type="http://schemas.openxmlformats.org/officeDocument/2006/relationships/customXml" Target="../customXml/item132.xml"/><Relationship Id="rId153" Type="http://schemas.openxmlformats.org/officeDocument/2006/relationships/slide" Target="slides/slide5.xml"/><Relationship Id="rId174" Type="http://schemas.openxmlformats.org/officeDocument/2006/relationships/slide" Target="slides/slide26.xml"/><Relationship Id="rId179" Type="http://schemas.openxmlformats.org/officeDocument/2006/relationships/slide" Target="slides/slide31.xml"/><Relationship Id="rId195" Type="http://schemas.openxmlformats.org/officeDocument/2006/relationships/commentAuthors" Target="commentAuthors.xml"/><Relationship Id="rId190" Type="http://schemas.openxmlformats.org/officeDocument/2006/relationships/slide" Target="slides/slide42.xml"/><Relationship Id="rId15" Type="http://schemas.openxmlformats.org/officeDocument/2006/relationships/customXml" Target="../customXml/item15.xml"/><Relationship Id="rId36" Type="http://schemas.openxmlformats.org/officeDocument/2006/relationships/customXml" Target="../customXml/item36.xml"/><Relationship Id="rId57" Type="http://schemas.openxmlformats.org/officeDocument/2006/relationships/customXml" Target="../customXml/item57.xml"/><Relationship Id="rId106" Type="http://schemas.openxmlformats.org/officeDocument/2006/relationships/customXml" Target="../customXml/item106.xml"/><Relationship Id="rId127" Type="http://schemas.openxmlformats.org/officeDocument/2006/relationships/customXml" Target="../customXml/item127.xml"/><Relationship Id="rId10" Type="http://schemas.openxmlformats.org/officeDocument/2006/relationships/customXml" Target="../customXml/item10.xml"/><Relationship Id="rId31" Type="http://schemas.openxmlformats.org/officeDocument/2006/relationships/customXml" Target="../customXml/item31.xml"/><Relationship Id="rId52" Type="http://schemas.openxmlformats.org/officeDocument/2006/relationships/customXml" Target="../customXml/item52.xml"/><Relationship Id="rId73" Type="http://schemas.openxmlformats.org/officeDocument/2006/relationships/customXml" Target="../customXml/item73.xml"/><Relationship Id="rId78" Type="http://schemas.openxmlformats.org/officeDocument/2006/relationships/customXml" Target="../customXml/item78.xml"/><Relationship Id="rId94" Type="http://schemas.openxmlformats.org/officeDocument/2006/relationships/customXml" Target="../customXml/item94.xml"/><Relationship Id="rId99" Type="http://schemas.openxmlformats.org/officeDocument/2006/relationships/customXml" Target="../customXml/item99.xml"/><Relationship Id="rId101" Type="http://schemas.openxmlformats.org/officeDocument/2006/relationships/customXml" Target="../customXml/item101.xml"/><Relationship Id="rId122" Type="http://schemas.openxmlformats.org/officeDocument/2006/relationships/customXml" Target="../customXml/item122.xml"/><Relationship Id="rId143" Type="http://schemas.openxmlformats.org/officeDocument/2006/relationships/customXml" Target="../customXml/item143.xml"/><Relationship Id="rId148" Type="http://schemas.openxmlformats.org/officeDocument/2006/relationships/slideMaster" Target="slideMasters/slideMaster3.xml"/><Relationship Id="rId164" Type="http://schemas.openxmlformats.org/officeDocument/2006/relationships/slide" Target="slides/slide16.xml"/><Relationship Id="rId169" Type="http://schemas.openxmlformats.org/officeDocument/2006/relationships/slide" Target="slides/slide21.xml"/><Relationship Id="rId185" Type="http://schemas.openxmlformats.org/officeDocument/2006/relationships/slide" Target="slides/slide37.xml"/><Relationship Id="rId4" Type="http://schemas.openxmlformats.org/officeDocument/2006/relationships/customXml" Target="../customXml/item4.xml"/><Relationship Id="rId9" Type="http://schemas.openxmlformats.org/officeDocument/2006/relationships/customXml" Target="../customXml/item9.xml"/><Relationship Id="rId180" Type="http://schemas.openxmlformats.org/officeDocument/2006/relationships/slide" Target="slides/slide32.xml"/><Relationship Id="rId26" Type="http://schemas.openxmlformats.org/officeDocument/2006/relationships/customXml" Target="../customXml/item26.xml"/><Relationship Id="rId47" Type="http://schemas.openxmlformats.org/officeDocument/2006/relationships/customXml" Target="../customXml/item47.xml"/><Relationship Id="rId68" Type="http://schemas.openxmlformats.org/officeDocument/2006/relationships/customXml" Target="../customXml/item68.xml"/><Relationship Id="rId89" Type="http://schemas.openxmlformats.org/officeDocument/2006/relationships/customXml" Target="../customXml/item89.xml"/><Relationship Id="rId112" Type="http://schemas.openxmlformats.org/officeDocument/2006/relationships/customXml" Target="../customXml/item112.xml"/><Relationship Id="rId133" Type="http://schemas.openxmlformats.org/officeDocument/2006/relationships/customXml" Target="../customXml/item133.xml"/><Relationship Id="rId154" Type="http://schemas.openxmlformats.org/officeDocument/2006/relationships/slide" Target="slides/slide6.xml"/><Relationship Id="rId175" Type="http://schemas.openxmlformats.org/officeDocument/2006/relationships/slide" Target="slides/slide2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opher Harrison" userId="3a6027744156af90" providerId="LiveId" clId="{03B05CB3-DF9A-4A3C-B555-3B15479A45E5}"/>
    <pc:docChg chg="undo custSel mod addSld delSld modSld sldOrd addMainMaster modMainMaster modSection">
      <pc:chgData name="Christopher Harrison" userId="3a6027744156af90" providerId="LiveId" clId="{03B05CB3-DF9A-4A3C-B555-3B15479A45E5}" dt="2019-03-15T17:33:32.212" v="2983" actId="1038"/>
      <pc:docMkLst>
        <pc:docMk/>
      </pc:docMkLst>
      <pc:sldChg chg="add">
        <pc:chgData name="Christopher Harrison" userId="3a6027744156af90" providerId="LiveId" clId="{03B05CB3-DF9A-4A3C-B555-3B15479A45E5}" dt="2019-03-07T18:52:21.941" v="27"/>
        <pc:sldMkLst>
          <pc:docMk/>
          <pc:sldMk cId="3934375161" sldId="256"/>
        </pc:sldMkLst>
      </pc:sldChg>
      <pc:sldChg chg="modSp">
        <pc:chgData name="Christopher Harrison" userId="3a6027744156af90" providerId="LiveId" clId="{03B05CB3-DF9A-4A3C-B555-3B15479A45E5}" dt="2019-03-07T19:22:30.090" v="461" actId="20577"/>
        <pc:sldMkLst>
          <pc:docMk/>
          <pc:sldMk cId="1842309144" sldId="283"/>
        </pc:sldMkLst>
        <pc:spChg chg="mod">
          <ac:chgData name="Christopher Harrison" userId="3a6027744156af90" providerId="LiveId" clId="{03B05CB3-DF9A-4A3C-B555-3B15479A45E5}" dt="2019-03-07T19:21:20.049" v="432" actId="6549"/>
          <ac:spMkLst>
            <pc:docMk/>
            <pc:sldMk cId="1842309144" sldId="283"/>
            <ac:spMk id="8" creationId="{00000000-0000-0000-0000-000000000000}"/>
          </ac:spMkLst>
        </pc:spChg>
        <pc:spChg chg="mod">
          <ac:chgData name="Christopher Harrison" userId="3a6027744156af90" providerId="LiveId" clId="{03B05CB3-DF9A-4A3C-B555-3B15479A45E5}" dt="2019-03-07T19:22:30.090" v="461" actId="20577"/>
          <ac:spMkLst>
            <pc:docMk/>
            <pc:sldMk cId="1842309144" sldId="283"/>
            <ac:spMk id="9" creationId="{00000000-0000-0000-0000-000000000000}"/>
          </ac:spMkLst>
        </pc:spChg>
      </pc:sldChg>
      <pc:sldChg chg="modSp add del modAnim">
        <pc:chgData name="Christopher Harrison" userId="3a6027744156af90" providerId="LiveId" clId="{03B05CB3-DF9A-4A3C-B555-3B15479A45E5}" dt="2019-03-15T17:13:58.809" v="2729" actId="2696"/>
        <pc:sldMkLst>
          <pc:docMk/>
          <pc:sldMk cId="2714535627" sldId="289"/>
        </pc:sldMkLst>
        <pc:spChg chg="mod">
          <ac:chgData name="Christopher Harrison" userId="3a6027744156af90" providerId="LiveId" clId="{03B05CB3-DF9A-4A3C-B555-3B15479A45E5}" dt="2019-03-15T17:10:42.514" v="2557" actId="20577"/>
          <ac:spMkLst>
            <pc:docMk/>
            <pc:sldMk cId="2714535627" sldId="289"/>
            <ac:spMk id="3" creationId="{00000000-0000-0000-0000-000000000000}"/>
          </ac:spMkLst>
        </pc:spChg>
      </pc:sldChg>
      <pc:sldChg chg="del">
        <pc:chgData name="Christopher Harrison" userId="3a6027744156af90" providerId="LiveId" clId="{03B05CB3-DF9A-4A3C-B555-3B15479A45E5}" dt="2019-03-07T18:56:04.043" v="93" actId="2696"/>
        <pc:sldMkLst>
          <pc:docMk/>
          <pc:sldMk cId="3595373487" sldId="290"/>
        </pc:sldMkLst>
      </pc:sldChg>
      <pc:sldChg chg="addSp delSp modSp mod setBg delDesignElem">
        <pc:chgData name="Christopher Harrison" userId="3a6027744156af90" providerId="LiveId" clId="{03B05CB3-DF9A-4A3C-B555-3B15479A45E5}" dt="2019-03-15T17:14:13.754" v="2751" actId="26606"/>
        <pc:sldMkLst>
          <pc:docMk/>
          <pc:sldMk cId="1259405169" sldId="295"/>
        </pc:sldMkLst>
        <pc:spChg chg="mod">
          <ac:chgData name="Christopher Harrison" userId="3a6027744156af90" providerId="LiveId" clId="{03B05CB3-DF9A-4A3C-B555-3B15479A45E5}" dt="2019-03-15T13:43:00.532" v="2271" actId="26606"/>
          <ac:spMkLst>
            <pc:docMk/>
            <pc:sldMk cId="1259405169" sldId="295"/>
            <ac:spMk id="13" creationId="{00000000-0000-0000-0000-000000000000}"/>
          </ac:spMkLst>
        </pc:spChg>
        <pc:spChg chg="add">
          <ac:chgData name="Christopher Harrison" userId="3a6027744156af90" providerId="LiveId" clId="{03B05CB3-DF9A-4A3C-B555-3B15479A45E5}" dt="2019-03-15T17:14:13.754" v="2751" actId="26606"/>
          <ac:spMkLst>
            <pc:docMk/>
            <pc:sldMk cId="1259405169" sldId="295"/>
            <ac:spMk id="15" creationId="{559AE206-7EBA-4D33-8BC9-9D8158553F0E}"/>
          </ac:spMkLst>
        </pc:spChg>
        <pc:spChg chg="add">
          <ac:chgData name="Christopher Harrison" userId="3a6027744156af90" providerId="LiveId" clId="{03B05CB3-DF9A-4A3C-B555-3B15479A45E5}" dt="2019-03-15T17:14:13.754" v="2751" actId="26606"/>
          <ac:spMkLst>
            <pc:docMk/>
            <pc:sldMk cId="1259405169" sldId="295"/>
            <ac:spMk id="16" creationId="{6437D937-A7F1-4011-92B4-328E5BE1B166}"/>
          </ac:spMkLst>
        </pc:spChg>
        <pc:spChg chg="add">
          <ac:chgData name="Christopher Harrison" userId="3a6027744156af90" providerId="LiveId" clId="{03B05CB3-DF9A-4A3C-B555-3B15479A45E5}" dt="2019-03-15T17:14:13.754" v="2751" actId="26606"/>
          <ac:spMkLst>
            <pc:docMk/>
            <pc:sldMk cId="1259405169" sldId="295"/>
            <ac:spMk id="17" creationId="{B672F332-AF08-46C6-94F0-77684310D7B7}"/>
          </ac:spMkLst>
        </pc:spChg>
        <pc:spChg chg="add del">
          <ac:chgData name="Christopher Harrison" userId="3a6027744156af90" providerId="LiveId" clId="{03B05CB3-DF9A-4A3C-B555-3B15479A45E5}" dt="2019-03-15T13:43:00.482" v="2270" actId="26606"/>
          <ac:spMkLst>
            <pc:docMk/>
            <pc:sldMk cId="1259405169" sldId="295"/>
            <ac:spMk id="18" creationId="{23962611-DFD5-4092-AAFD-559E3DFCE2C9}"/>
          </ac:spMkLst>
        </pc:spChg>
        <pc:spChg chg="add">
          <ac:chgData name="Christopher Harrison" userId="3a6027744156af90" providerId="LiveId" clId="{03B05CB3-DF9A-4A3C-B555-3B15479A45E5}" dt="2019-03-15T17:14:13.754" v="2751" actId="26606"/>
          <ac:spMkLst>
            <pc:docMk/>
            <pc:sldMk cId="1259405169" sldId="295"/>
            <ac:spMk id="19" creationId="{34244EF8-D73A-40E1-BE73-D46E6B4B04ED}"/>
          </ac:spMkLst>
        </pc:spChg>
        <pc:spChg chg="add">
          <ac:chgData name="Christopher Harrison" userId="3a6027744156af90" providerId="LiveId" clId="{03B05CB3-DF9A-4A3C-B555-3B15479A45E5}" dt="2019-03-15T17:14:13.754" v="2751" actId="26606"/>
          <ac:spMkLst>
            <pc:docMk/>
            <pc:sldMk cId="1259405169" sldId="295"/>
            <ac:spMk id="21" creationId="{AB84D7E8-4ECB-42D7-ADBF-01689B0F24AE}"/>
          </ac:spMkLst>
        </pc:spChg>
        <pc:spChg chg="add del">
          <ac:chgData name="Christopher Harrison" userId="3a6027744156af90" providerId="LiveId" clId="{03B05CB3-DF9A-4A3C-B555-3B15479A45E5}" dt="2019-03-15T17:14:05.772" v="2750"/>
          <ac:spMkLst>
            <pc:docMk/>
            <pc:sldMk cId="1259405169" sldId="295"/>
            <ac:spMk id="22" creationId="{B672F332-AF08-46C6-94F0-77684310D7B7}"/>
          </ac:spMkLst>
        </pc:spChg>
        <pc:spChg chg="add del">
          <ac:chgData name="Christopher Harrison" userId="3a6027744156af90" providerId="LiveId" clId="{03B05CB3-DF9A-4A3C-B555-3B15479A45E5}" dt="2019-03-15T17:14:05.772" v="2750"/>
          <ac:spMkLst>
            <pc:docMk/>
            <pc:sldMk cId="1259405169" sldId="295"/>
            <ac:spMk id="23" creationId="{559AE206-7EBA-4D33-8BC9-9D8158553F0E}"/>
          </ac:spMkLst>
        </pc:spChg>
        <pc:spChg chg="add del">
          <ac:chgData name="Christopher Harrison" userId="3a6027744156af90" providerId="LiveId" clId="{03B05CB3-DF9A-4A3C-B555-3B15479A45E5}" dt="2019-03-15T17:14:05.772" v="2750"/>
          <ac:spMkLst>
            <pc:docMk/>
            <pc:sldMk cId="1259405169" sldId="295"/>
            <ac:spMk id="24" creationId="{34244EF8-D73A-40E1-BE73-D46E6B4B04ED}"/>
          </ac:spMkLst>
        </pc:spChg>
        <pc:spChg chg="add del">
          <ac:chgData name="Christopher Harrison" userId="3a6027744156af90" providerId="LiveId" clId="{03B05CB3-DF9A-4A3C-B555-3B15479A45E5}" dt="2019-03-15T17:14:05.772" v="2750"/>
          <ac:spMkLst>
            <pc:docMk/>
            <pc:sldMk cId="1259405169" sldId="295"/>
            <ac:spMk id="25" creationId="{6437D937-A7F1-4011-92B4-328E5BE1B166}"/>
          </ac:spMkLst>
        </pc:spChg>
        <pc:spChg chg="add del">
          <ac:chgData name="Christopher Harrison" userId="3a6027744156af90" providerId="LiveId" clId="{03B05CB3-DF9A-4A3C-B555-3B15479A45E5}" dt="2019-03-15T17:14:05.772" v="2750"/>
          <ac:spMkLst>
            <pc:docMk/>
            <pc:sldMk cId="1259405169" sldId="295"/>
            <ac:spMk id="26" creationId="{AB84D7E8-4ECB-42D7-ADBF-01689B0F24AE}"/>
          </ac:spMkLst>
        </pc:spChg>
        <pc:picChg chg="add del">
          <ac:chgData name="Christopher Harrison" userId="3a6027744156af90" providerId="LiveId" clId="{03B05CB3-DF9A-4A3C-B555-3B15479A45E5}" dt="2019-03-15T13:43:00.482" v="2270" actId="26606"/>
          <ac:picMkLst>
            <pc:docMk/>
            <pc:sldMk cId="1259405169" sldId="295"/>
            <ac:picMk id="20" creationId="{2270F1FA-0425-408F-9861-80BF5AFB276D}"/>
          </ac:picMkLst>
        </pc:picChg>
        <pc:cxnChg chg="add">
          <ac:chgData name="Christopher Harrison" userId="3a6027744156af90" providerId="LiveId" clId="{03B05CB3-DF9A-4A3C-B555-3B15479A45E5}" dt="2019-03-15T17:14:13.754" v="2751" actId="26606"/>
          <ac:cxnSpMkLst>
            <pc:docMk/>
            <pc:sldMk cId="1259405169" sldId="295"/>
            <ac:cxnSpMk id="27" creationId="{9E8E38ED-369A-44C2-B635-0BED0E48A6E8}"/>
          </ac:cxnSpMkLst>
        </pc:cxnChg>
        <pc:cxnChg chg="add del">
          <ac:chgData name="Christopher Harrison" userId="3a6027744156af90" providerId="LiveId" clId="{03B05CB3-DF9A-4A3C-B555-3B15479A45E5}" dt="2019-03-15T17:14:05.772" v="2750"/>
          <ac:cxnSpMkLst>
            <pc:docMk/>
            <pc:sldMk cId="1259405169" sldId="295"/>
            <ac:cxnSpMk id="28" creationId="{9E8E38ED-369A-44C2-B635-0BED0E48A6E8}"/>
          </ac:cxnSpMkLst>
        </pc:cxnChg>
      </pc:sldChg>
      <pc:sldChg chg="add">
        <pc:chgData name="Christopher Harrison" userId="3a6027744156af90" providerId="LiveId" clId="{03B05CB3-DF9A-4A3C-B555-3B15479A45E5}" dt="2019-03-15T14:32:13.207" v="2456"/>
        <pc:sldMkLst>
          <pc:docMk/>
          <pc:sldMk cId="3427778141" sldId="296"/>
        </pc:sldMkLst>
      </pc:sldChg>
      <pc:sldChg chg="add">
        <pc:chgData name="Christopher Harrison" userId="3a6027744156af90" providerId="LiveId" clId="{03B05CB3-DF9A-4A3C-B555-3B15479A45E5}" dt="2019-03-15T14:32:13.207" v="2456"/>
        <pc:sldMkLst>
          <pc:docMk/>
          <pc:sldMk cId="1549248214" sldId="297"/>
        </pc:sldMkLst>
      </pc:sldChg>
      <pc:sldChg chg="add">
        <pc:chgData name="Christopher Harrison" userId="3a6027744156af90" providerId="LiveId" clId="{03B05CB3-DF9A-4A3C-B555-3B15479A45E5}" dt="2019-03-15T14:32:13.207" v="2456"/>
        <pc:sldMkLst>
          <pc:docMk/>
          <pc:sldMk cId="1044909831" sldId="298"/>
        </pc:sldMkLst>
      </pc:sldChg>
      <pc:sldChg chg="del">
        <pc:chgData name="Christopher Harrison" userId="3a6027744156af90" providerId="LiveId" clId="{03B05CB3-DF9A-4A3C-B555-3B15479A45E5}" dt="2019-03-07T19:39:22.431" v="984" actId="2696"/>
        <pc:sldMkLst>
          <pc:docMk/>
          <pc:sldMk cId="949875801" sldId="316"/>
        </pc:sldMkLst>
      </pc:sldChg>
      <pc:sldChg chg="del">
        <pc:chgData name="Christopher Harrison" userId="3a6027744156af90" providerId="LiveId" clId="{03B05CB3-DF9A-4A3C-B555-3B15479A45E5}" dt="2019-03-07T19:39:22.526" v="985" actId="2696"/>
        <pc:sldMkLst>
          <pc:docMk/>
          <pc:sldMk cId="1383430028" sldId="317"/>
        </pc:sldMkLst>
      </pc:sldChg>
      <pc:sldChg chg="del">
        <pc:chgData name="Christopher Harrison" userId="3a6027744156af90" providerId="LiveId" clId="{03B05CB3-DF9A-4A3C-B555-3B15479A45E5}" dt="2019-03-07T19:39:22.621" v="986" actId="2696"/>
        <pc:sldMkLst>
          <pc:docMk/>
          <pc:sldMk cId="1629503749" sldId="318"/>
        </pc:sldMkLst>
      </pc:sldChg>
      <pc:sldChg chg="del">
        <pc:chgData name="Christopher Harrison" userId="3a6027744156af90" providerId="LiveId" clId="{03B05CB3-DF9A-4A3C-B555-3B15479A45E5}" dt="2019-03-07T19:39:22.992" v="989" actId="2696"/>
        <pc:sldMkLst>
          <pc:docMk/>
          <pc:sldMk cId="2603788509" sldId="328"/>
        </pc:sldMkLst>
      </pc:sldChg>
      <pc:sldChg chg="modSp">
        <pc:chgData name="Christopher Harrison" userId="3a6027744156af90" providerId="LiveId" clId="{03B05CB3-DF9A-4A3C-B555-3B15479A45E5}" dt="2019-03-07T23:22:10.860" v="1995" actId="20577"/>
        <pc:sldMkLst>
          <pc:docMk/>
          <pc:sldMk cId="2664714192" sldId="329"/>
        </pc:sldMkLst>
        <pc:spChg chg="mod">
          <ac:chgData name="Christopher Harrison" userId="3a6027744156af90" providerId="LiveId" clId="{03B05CB3-DF9A-4A3C-B555-3B15479A45E5}" dt="2019-03-07T23:22:10.860" v="1995" actId="20577"/>
          <ac:spMkLst>
            <pc:docMk/>
            <pc:sldMk cId="2664714192" sldId="329"/>
            <ac:spMk id="7" creationId="{00000000-0000-0000-0000-000000000000}"/>
          </ac:spMkLst>
        </pc:spChg>
      </pc:sldChg>
      <pc:sldChg chg="del">
        <pc:chgData name="Christopher Harrison" userId="3a6027744156af90" providerId="LiveId" clId="{03B05CB3-DF9A-4A3C-B555-3B15479A45E5}" dt="2019-03-07T19:39:21.594" v="979" actId="2696"/>
        <pc:sldMkLst>
          <pc:docMk/>
          <pc:sldMk cId="2606296827" sldId="331"/>
        </pc:sldMkLst>
      </pc:sldChg>
      <pc:sldChg chg="del">
        <pc:chgData name="Christopher Harrison" userId="3a6027744156af90" providerId="LiveId" clId="{03B05CB3-DF9A-4A3C-B555-3B15479A45E5}" dt="2019-03-07T19:39:22.230" v="982" actId="2696"/>
        <pc:sldMkLst>
          <pc:docMk/>
          <pc:sldMk cId="3757972123" sldId="335"/>
        </pc:sldMkLst>
      </pc:sldChg>
      <pc:sldChg chg="del">
        <pc:chgData name="Christopher Harrison" userId="3a6027744156af90" providerId="LiveId" clId="{03B05CB3-DF9A-4A3C-B555-3B15479A45E5}" dt="2019-03-07T19:39:22.327" v="983" actId="2696"/>
        <pc:sldMkLst>
          <pc:docMk/>
          <pc:sldMk cId="628546696" sldId="336"/>
        </pc:sldMkLst>
      </pc:sldChg>
      <pc:sldChg chg="del">
        <pc:chgData name="Christopher Harrison" userId="3a6027744156af90" providerId="LiveId" clId="{03B05CB3-DF9A-4A3C-B555-3B15479A45E5}" dt="2019-03-07T19:39:21.836" v="981" actId="2696"/>
        <pc:sldMkLst>
          <pc:docMk/>
          <pc:sldMk cId="985875861" sldId="337"/>
        </pc:sldMkLst>
      </pc:sldChg>
      <pc:sldChg chg="del">
        <pc:chgData name="Christopher Harrison" userId="3a6027744156af90" providerId="LiveId" clId="{03B05CB3-DF9A-4A3C-B555-3B15479A45E5}" dt="2019-03-07T19:39:21.715" v="980" actId="2696"/>
        <pc:sldMkLst>
          <pc:docMk/>
          <pc:sldMk cId="1781518008" sldId="338"/>
        </pc:sldMkLst>
      </pc:sldChg>
      <pc:sldChg chg="del">
        <pc:chgData name="Christopher Harrison" userId="3a6027744156af90" providerId="LiveId" clId="{03B05CB3-DF9A-4A3C-B555-3B15479A45E5}" dt="2019-03-07T19:39:21.506" v="978" actId="2696"/>
        <pc:sldMkLst>
          <pc:docMk/>
          <pc:sldMk cId="3319564519" sldId="342"/>
        </pc:sldMkLst>
      </pc:sldChg>
      <pc:sldChg chg="add">
        <pc:chgData name="Christopher Harrison" userId="3a6027744156af90" providerId="LiveId" clId="{03B05CB3-DF9A-4A3C-B555-3B15479A45E5}" dt="2019-03-07T19:17:36.781" v="430"/>
        <pc:sldMkLst>
          <pc:docMk/>
          <pc:sldMk cId="1626911608" sldId="343"/>
        </pc:sldMkLst>
      </pc:sldChg>
      <pc:sldChg chg="del">
        <pc:chgData name="Christopher Harrison" userId="3a6027744156af90" providerId="LiveId" clId="{03B05CB3-DF9A-4A3C-B555-3B15479A45E5}" dt="2019-03-07T19:13:30.233" v="376" actId="2696"/>
        <pc:sldMkLst>
          <pc:docMk/>
          <pc:sldMk cId="2439836900" sldId="344"/>
        </pc:sldMkLst>
      </pc:sldChg>
      <pc:sldChg chg="add">
        <pc:chgData name="Christopher Harrison" userId="3a6027744156af90" providerId="LiveId" clId="{03B05CB3-DF9A-4A3C-B555-3B15479A45E5}" dt="2019-03-07T19:17:36.781" v="430"/>
        <pc:sldMkLst>
          <pc:docMk/>
          <pc:sldMk cId="4191441040" sldId="344"/>
        </pc:sldMkLst>
      </pc:sldChg>
      <pc:sldChg chg="modSp add">
        <pc:chgData name="Christopher Harrison" userId="3a6027744156af90" providerId="LiveId" clId="{03B05CB3-DF9A-4A3C-B555-3B15479A45E5}" dt="2019-03-15T17:33:32.212" v="2983" actId="1038"/>
        <pc:sldMkLst>
          <pc:docMk/>
          <pc:sldMk cId="3726441941" sldId="345"/>
        </pc:sldMkLst>
        <pc:spChg chg="mod">
          <ac:chgData name="Christopher Harrison" userId="3a6027744156af90" providerId="LiveId" clId="{03B05CB3-DF9A-4A3C-B555-3B15479A45E5}" dt="2019-03-15T17:33:32.212" v="2983" actId="1038"/>
          <ac:spMkLst>
            <pc:docMk/>
            <pc:sldMk cId="3726441941" sldId="345"/>
            <ac:spMk id="5" creationId="{00000000-0000-0000-0000-000000000000}"/>
          </ac:spMkLst>
        </pc:spChg>
      </pc:sldChg>
      <pc:sldChg chg="addSp delSp modSp mod setBg delAnim delDesignElem">
        <pc:chgData name="Christopher Harrison" userId="3a6027744156af90" providerId="LiveId" clId="{03B05CB3-DF9A-4A3C-B555-3B15479A45E5}" dt="2019-03-15T17:14:32.166" v="2755" actId="26606"/>
        <pc:sldMkLst>
          <pc:docMk/>
          <pc:sldMk cId="3535708101" sldId="346"/>
        </pc:sldMkLst>
        <pc:spChg chg="del mod">
          <ac:chgData name="Christopher Harrison" userId="3a6027744156af90" providerId="LiveId" clId="{03B05CB3-DF9A-4A3C-B555-3B15479A45E5}" dt="2019-03-07T22:56:30.528" v="1693" actId="478"/>
          <ac:spMkLst>
            <pc:docMk/>
            <pc:sldMk cId="3535708101" sldId="346"/>
            <ac:spMk id="3" creationId="{D904767A-65A4-466A-B9E4-CA25D3FAFA8F}"/>
          </ac:spMkLst>
        </pc:spChg>
        <pc:spChg chg="mod">
          <ac:chgData name="Christopher Harrison" userId="3a6027744156af90" providerId="LiveId" clId="{03B05CB3-DF9A-4A3C-B555-3B15479A45E5}" dt="2019-03-15T17:14:32.166" v="2755" actId="26606"/>
          <ac:spMkLst>
            <pc:docMk/>
            <pc:sldMk cId="3535708101" sldId="346"/>
            <ac:spMk id="13" creationId="{00000000-0000-0000-0000-000000000000}"/>
          </ac:spMkLst>
        </pc:spChg>
        <pc:spChg chg="add">
          <ac:chgData name="Christopher Harrison" userId="3a6027744156af90" providerId="LiveId" clId="{03B05CB3-DF9A-4A3C-B555-3B15479A45E5}" dt="2019-03-15T17:14:32.166" v="2755" actId="26606"/>
          <ac:spMkLst>
            <pc:docMk/>
            <pc:sldMk cId="3535708101" sldId="346"/>
            <ac:spMk id="15" creationId="{66B332A4-D438-4773-A77F-5ED49A448D9D}"/>
          </ac:spMkLst>
        </pc:spChg>
        <pc:spChg chg="add">
          <ac:chgData name="Christopher Harrison" userId="3a6027744156af90" providerId="LiveId" clId="{03B05CB3-DF9A-4A3C-B555-3B15479A45E5}" dt="2019-03-15T17:14:32.166" v="2755" actId="26606"/>
          <ac:spMkLst>
            <pc:docMk/>
            <pc:sldMk cId="3535708101" sldId="346"/>
            <ac:spMk id="16" creationId="{DF9AD32D-FF05-44F4-BD4D-9CEE89B71EB9}"/>
          </ac:spMkLst>
        </pc:spChg>
        <pc:spChg chg="add del">
          <ac:chgData name="Christopher Harrison" userId="3a6027744156af90" providerId="LiveId" clId="{03B05CB3-DF9A-4A3C-B555-3B15479A45E5}" dt="2019-03-07T22:56:58.581" v="1717" actId="26606"/>
          <ac:spMkLst>
            <pc:docMk/>
            <pc:sldMk cId="3535708101" sldId="346"/>
            <ac:spMk id="18" creationId="{6F9EB9F2-07E2-4D64-BBD8-BB5B217F1218}"/>
          </ac:spMkLst>
        </pc:spChg>
        <pc:spChg chg="add del">
          <ac:chgData name="Christopher Harrison" userId="3a6027744156af90" providerId="LiveId" clId="{03B05CB3-DF9A-4A3C-B555-3B15479A45E5}" dt="2019-03-07T22:57:03.413" v="1719" actId="26606"/>
          <ac:spMkLst>
            <pc:docMk/>
            <pc:sldMk cId="3535708101" sldId="346"/>
            <ac:spMk id="22" creationId="{793EF0C2-EE57-40DD-B754-BF1477FABABB}"/>
          </ac:spMkLst>
        </pc:spChg>
        <pc:spChg chg="add del">
          <ac:chgData name="Christopher Harrison" userId="3a6027744156af90" providerId="LiveId" clId="{03B05CB3-DF9A-4A3C-B555-3B15479A45E5}" dt="2019-03-07T22:57:06.354" v="1721" actId="26606"/>
          <ac:spMkLst>
            <pc:docMk/>
            <pc:sldMk cId="3535708101" sldId="346"/>
            <ac:spMk id="24" creationId="{34244EF8-D73A-40E1-BE73-D46E6B4B04ED}"/>
          </ac:spMkLst>
        </pc:spChg>
        <pc:spChg chg="add del">
          <ac:chgData name="Christopher Harrison" userId="3a6027744156af90" providerId="LiveId" clId="{03B05CB3-DF9A-4A3C-B555-3B15479A45E5}" dt="2019-03-07T22:57:06.354" v="1721" actId="26606"/>
          <ac:spMkLst>
            <pc:docMk/>
            <pc:sldMk cId="3535708101" sldId="346"/>
            <ac:spMk id="25" creationId="{559AE206-7EBA-4D33-8BC9-9D8158553F0E}"/>
          </ac:spMkLst>
        </pc:spChg>
        <pc:spChg chg="add del">
          <ac:chgData name="Christopher Harrison" userId="3a6027744156af90" providerId="LiveId" clId="{03B05CB3-DF9A-4A3C-B555-3B15479A45E5}" dt="2019-03-07T22:57:06.354" v="1721" actId="26606"/>
          <ac:spMkLst>
            <pc:docMk/>
            <pc:sldMk cId="3535708101" sldId="346"/>
            <ac:spMk id="26" creationId="{AB84D7E8-4ECB-42D7-ADBF-01689B0F24AE}"/>
          </ac:spMkLst>
        </pc:spChg>
        <pc:spChg chg="add del">
          <ac:chgData name="Christopher Harrison" userId="3a6027744156af90" providerId="LiveId" clId="{03B05CB3-DF9A-4A3C-B555-3B15479A45E5}" dt="2019-03-07T22:57:06.354" v="1721" actId="26606"/>
          <ac:spMkLst>
            <pc:docMk/>
            <pc:sldMk cId="3535708101" sldId="346"/>
            <ac:spMk id="27" creationId="{6437D937-A7F1-4011-92B4-328E5BE1B166}"/>
          </ac:spMkLst>
        </pc:spChg>
        <pc:spChg chg="add del">
          <ac:chgData name="Christopher Harrison" userId="3a6027744156af90" providerId="LiveId" clId="{03B05CB3-DF9A-4A3C-B555-3B15479A45E5}" dt="2019-03-07T22:57:06.354" v="1721" actId="26606"/>
          <ac:spMkLst>
            <pc:docMk/>
            <pc:sldMk cId="3535708101" sldId="346"/>
            <ac:spMk id="29" creationId="{B672F332-AF08-46C6-94F0-77684310D7B7}"/>
          </ac:spMkLst>
        </pc:spChg>
        <pc:spChg chg="add del">
          <ac:chgData name="Christopher Harrison" userId="3a6027744156af90" providerId="LiveId" clId="{03B05CB3-DF9A-4A3C-B555-3B15479A45E5}" dt="2019-03-15T17:14:05.772" v="2750"/>
          <ac:spMkLst>
            <pc:docMk/>
            <pc:sldMk cId="3535708101" sldId="346"/>
            <ac:spMk id="31" creationId="{6F9EB9F2-07E2-4D64-BBD8-BB5B217F1218}"/>
          </ac:spMkLst>
        </pc:spChg>
        <pc:cxnChg chg="add del">
          <ac:chgData name="Christopher Harrison" userId="3a6027744156af90" providerId="LiveId" clId="{03B05CB3-DF9A-4A3C-B555-3B15479A45E5}" dt="2019-03-07T22:56:58.581" v="1717" actId="26606"/>
          <ac:cxnSpMkLst>
            <pc:docMk/>
            <pc:sldMk cId="3535708101" sldId="346"/>
            <ac:cxnSpMk id="20" creationId="{F0C57C7C-DFE9-4A1E-B7A9-DF40E63366BB}"/>
          </ac:cxnSpMkLst>
        </pc:cxnChg>
        <pc:cxnChg chg="add del">
          <ac:chgData name="Christopher Harrison" userId="3a6027744156af90" providerId="LiveId" clId="{03B05CB3-DF9A-4A3C-B555-3B15479A45E5}" dt="2019-03-07T22:57:06.354" v="1721" actId="26606"/>
          <ac:cxnSpMkLst>
            <pc:docMk/>
            <pc:sldMk cId="3535708101" sldId="346"/>
            <ac:cxnSpMk id="28" creationId="{9E8E38ED-369A-44C2-B635-0BED0E48A6E8}"/>
          </ac:cxnSpMkLst>
        </pc:cxnChg>
        <pc:cxnChg chg="add del">
          <ac:chgData name="Christopher Harrison" userId="3a6027744156af90" providerId="LiveId" clId="{03B05CB3-DF9A-4A3C-B555-3B15479A45E5}" dt="2019-03-15T17:14:05.772" v="2750"/>
          <ac:cxnSpMkLst>
            <pc:docMk/>
            <pc:sldMk cId="3535708101" sldId="346"/>
            <ac:cxnSpMk id="32" creationId="{F0C57C7C-DFE9-4A1E-B7A9-DF40E63366BB}"/>
          </ac:cxnSpMkLst>
        </pc:cxnChg>
      </pc:sldChg>
      <pc:sldChg chg="addSp delSp modSp mod setBg delDesignElem">
        <pc:chgData name="Christopher Harrison" userId="3a6027744156af90" providerId="LiveId" clId="{03B05CB3-DF9A-4A3C-B555-3B15479A45E5}" dt="2019-03-15T17:14:19.614" v="2752" actId="26606"/>
        <pc:sldMkLst>
          <pc:docMk/>
          <pc:sldMk cId="70932171" sldId="347"/>
        </pc:sldMkLst>
        <pc:spChg chg="mod">
          <ac:chgData name="Christopher Harrison" userId="3a6027744156af90" providerId="LiveId" clId="{03B05CB3-DF9A-4A3C-B555-3B15479A45E5}" dt="2019-03-07T22:55:53.525" v="1690" actId="26606"/>
          <ac:spMkLst>
            <pc:docMk/>
            <pc:sldMk cId="70932171" sldId="347"/>
            <ac:spMk id="13" creationId="{00000000-0000-0000-0000-000000000000}"/>
          </ac:spMkLst>
        </pc:spChg>
        <pc:spChg chg="add">
          <ac:chgData name="Christopher Harrison" userId="3a6027744156af90" providerId="LiveId" clId="{03B05CB3-DF9A-4A3C-B555-3B15479A45E5}" dt="2019-03-15T17:14:19.614" v="2752" actId="26606"/>
          <ac:spMkLst>
            <pc:docMk/>
            <pc:sldMk cId="70932171" sldId="347"/>
            <ac:spMk id="15" creationId="{559AE206-7EBA-4D33-8BC9-9D8158553F0E}"/>
          </ac:spMkLst>
        </pc:spChg>
        <pc:spChg chg="add">
          <ac:chgData name="Christopher Harrison" userId="3a6027744156af90" providerId="LiveId" clId="{03B05CB3-DF9A-4A3C-B555-3B15479A45E5}" dt="2019-03-15T17:14:19.614" v="2752" actId="26606"/>
          <ac:spMkLst>
            <pc:docMk/>
            <pc:sldMk cId="70932171" sldId="347"/>
            <ac:spMk id="16" creationId="{6437D937-A7F1-4011-92B4-328E5BE1B166}"/>
          </ac:spMkLst>
        </pc:spChg>
        <pc:spChg chg="add">
          <ac:chgData name="Christopher Harrison" userId="3a6027744156af90" providerId="LiveId" clId="{03B05CB3-DF9A-4A3C-B555-3B15479A45E5}" dt="2019-03-15T17:14:19.614" v="2752" actId="26606"/>
          <ac:spMkLst>
            <pc:docMk/>
            <pc:sldMk cId="70932171" sldId="347"/>
            <ac:spMk id="17" creationId="{B672F332-AF08-46C6-94F0-77684310D7B7}"/>
          </ac:spMkLst>
        </pc:spChg>
        <pc:spChg chg="add del">
          <ac:chgData name="Christopher Harrison" userId="3a6027744156af90" providerId="LiveId" clId="{03B05CB3-DF9A-4A3C-B555-3B15479A45E5}" dt="2019-03-15T17:14:05.772" v="2750"/>
          <ac:spMkLst>
            <pc:docMk/>
            <pc:sldMk cId="70932171" sldId="347"/>
            <ac:spMk id="18" creationId="{559AE206-7EBA-4D33-8BC9-9D8158553F0E}"/>
          </ac:spMkLst>
        </pc:spChg>
        <pc:spChg chg="add">
          <ac:chgData name="Christopher Harrison" userId="3a6027744156af90" providerId="LiveId" clId="{03B05CB3-DF9A-4A3C-B555-3B15479A45E5}" dt="2019-03-15T17:14:19.614" v="2752" actId="26606"/>
          <ac:spMkLst>
            <pc:docMk/>
            <pc:sldMk cId="70932171" sldId="347"/>
            <ac:spMk id="19" creationId="{34244EF8-D73A-40E1-BE73-D46E6B4B04ED}"/>
          </ac:spMkLst>
        </pc:spChg>
        <pc:spChg chg="add del">
          <ac:chgData name="Christopher Harrison" userId="3a6027744156af90" providerId="LiveId" clId="{03B05CB3-DF9A-4A3C-B555-3B15479A45E5}" dt="2019-03-15T17:14:05.772" v="2750"/>
          <ac:spMkLst>
            <pc:docMk/>
            <pc:sldMk cId="70932171" sldId="347"/>
            <ac:spMk id="20" creationId="{6437D937-A7F1-4011-92B4-328E5BE1B166}"/>
          </ac:spMkLst>
        </pc:spChg>
        <pc:spChg chg="add">
          <ac:chgData name="Christopher Harrison" userId="3a6027744156af90" providerId="LiveId" clId="{03B05CB3-DF9A-4A3C-B555-3B15479A45E5}" dt="2019-03-15T17:14:19.614" v="2752" actId="26606"/>
          <ac:spMkLst>
            <pc:docMk/>
            <pc:sldMk cId="70932171" sldId="347"/>
            <ac:spMk id="21" creationId="{AB84D7E8-4ECB-42D7-ADBF-01689B0F24AE}"/>
          </ac:spMkLst>
        </pc:spChg>
        <pc:spChg chg="add del">
          <ac:chgData name="Christopher Harrison" userId="3a6027744156af90" providerId="LiveId" clId="{03B05CB3-DF9A-4A3C-B555-3B15479A45E5}" dt="2019-03-15T17:14:05.772" v="2750"/>
          <ac:spMkLst>
            <pc:docMk/>
            <pc:sldMk cId="70932171" sldId="347"/>
            <ac:spMk id="22" creationId="{B672F332-AF08-46C6-94F0-77684310D7B7}"/>
          </ac:spMkLst>
        </pc:spChg>
        <pc:spChg chg="add del">
          <ac:chgData name="Christopher Harrison" userId="3a6027744156af90" providerId="LiveId" clId="{03B05CB3-DF9A-4A3C-B555-3B15479A45E5}" dt="2019-03-15T17:14:05.772" v="2750"/>
          <ac:spMkLst>
            <pc:docMk/>
            <pc:sldMk cId="70932171" sldId="347"/>
            <ac:spMk id="24" creationId="{34244EF8-D73A-40E1-BE73-D46E6B4B04ED}"/>
          </ac:spMkLst>
        </pc:spChg>
        <pc:spChg chg="add del">
          <ac:chgData name="Christopher Harrison" userId="3a6027744156af90" providerId="LiveId" clId="{03B05CB3-DF9A-4A3C-B555-3B15479A45E5}" dt="2019-03-15T17:14:05.772" v="2750"/>
          <ac:spMkLst>
            <pc:docMk/>
            <pc:sldMk cId="70932171" sldId="347"/>
            <ac:spMk id="26" creationId="{AB84D7E8-4ECB-42D7-ADBF-01689B0F24AE}"/>
          </ac:spMkLst>
        </pc:spChg>
        <pc:cxnChg chg="add">
          <ac:chgData name="Christopher Harrison" userId="3a6027744156af90" providerId="LiveId" clId="{03B05CB3-DF9A-4A3C-B555-3B15479A45E5}" dt="2019-03-15T17:14:19.614" v="2752" actId="26606"/>
          <ac:cxnSpMkLst>
            <pc:docMk/>
            <pc:sldMk cId="70932171" sldId="347"/>
            <ac:cxnSpMk id="23" creationId="{9E8E38ED-369A-44C2-B635-0BED0E48A6E8}"/>
          </ac:cxnSpMkLst>
        </pc:cxnChg>
        <pc:cxnChg chg="add del">
          <ac:chgData name="Christopher Harrison" userId="3a6027744156af90" providerId="LiveId" clId="{03B05CB3-DF9A-4A3C-B555-3B15479A45E5}" dt="2019-03-15T17:14:05.772" v="2750"/>
          <ac:cxnSpMkLst>
            <pc:docMk/>
            <pc:sldMk cId="70932171" sldId="347"/>
            <ac:cxnSpMk id="28" creationId="{9E8E38ED-369A-44C2-B635-0BED0E48A6E8}"/>
          </ac:cxnSpMkLst>
        </pc:cxnChg>
      </pc:sldChg>
      <pc:sldChg chg="addSp delSp modSp mod setBg delDesignElem">
        <pc:chgData name="Christopher Harrison" userId="3a6027744156af90" providerId="LiveId" clId="{03B05CB3-DF9A-4A3C-B555-3B15479A45E5}" dt="2019-03-15T17:14:23.508" v="2753" actId="26606"/>
        <pc:sldMkLst>
          <pc:docMk/>
          <pc:sldMk cId="2693086518" sldId="348"/>
        </pc:sldMkLst>
        <pc:spChg chg="mod">
          <ac:chgData name="Christopher Harrison" userId="3a6027744156af90" providerId="LiveId" clId="{03B05CB3-DF9A-4A3C-B555-3B15479A45E5}" dt="2019-03-15T17:14:23.508" v="2753" actId="26606"/>
          <ac:spMkLst>
            <pc:docMk/>
            <pc:sldMk cId="2693086518" sldId="348"/>
            <ac:spMk id="13" creationId="{00000000-0000-0000-0000-000000000000}"/>
          </ac:spMkLst>
        </pc:spChg>
        <pc:spChg chg="add">
          <ac:chgData name="Christopher Harrison" userId="3a6027744156af90" providerId="LiveId" clId="{03B05CB3-DF9A-4A3C-B555-3B15479A45E5}" dt="2019-03-15T17:14:23.508" v="2753" actId="26606"/>
          <ac:spMkLst>
            <pc:docMk/>
            <pc:sldMk cId="2693086518" sldId="348"/>
            <ac:spMk id="15" creationId="{66B332A4-D438-4773-A77F-5ED49A448D9D}"/>
          </ac:spMkLst>
        </pc:spChg>
        <pc:spChg chg="add">
          <ac:chgData name="Christopher Harrison" userId="3a6027744156af90" providerId="LiveId" clId="{03B05CB3-DF9A-4A3C-B555-3B15479A45E5}" dt="2019-03-15T17:14:23.508" v="2753" actId="26606"/>
          <ac:spMkLst>
            <pc:docMk/>
            <pc:sldMk cId="2693086518" sldId="348"/>
            <ac:spMk id="16" creationId="{DF9AD32D-FF05-44F4-BD4D-9CEE89B71EB9}"/>
          </ac:spMkLst>
        </pc:spChg>
        <pc:spChg chg="add del">
          <ac:chgData name="Christopher Harrison" userId="3a6027744156af90" providerId="LiveId" clId="{03B05CB3-DF9A-4A3C-B555-3B15479A45E5}" dt="2019-03-15T17:14:05.772" v="2750"/>
          <ac:spMkLst>
            <pc:docMk/>
            <pc:sldMk cId="2693086518" sldId="348"/>
            <ac:spMk id="18" creationId="{66B332A4-D438-4773-A77F-5ED49A448D9D}"/>
          </ac:spMkLst>
        </pc:spChg>
        <pc:spChg chg="add del">
          <ac:chgData name="Christopher Harrison" userId="3a6027744156af90" providerId="LiveId" clId="{03B05CB3-DF9A-4A3C-B555-3B15479A45E5}" dt="2019-03-15T17:14:05.772" v="2750"/>
          <ac:spMkLst>
            <pc:docMk/>
            <pc:sldMk cId="2693086518" sldId="348"/>
            <ac:spMk id="20" creationId="{DF9AD32D-FF05-44F4-BD4D-9CEE89B71EB9}"/>
          </ac:spMkLst>
        </pc:spChg>
      </pc:sldChg>
      <pc:sldChg chg="addSp delSp modSp mod setBg delDesignElem">
        <pc:chgData name="Christopher Harrison" userId="3a6027744156af90" providerId="LiveId" clId="{03B05CB3-DF9A-4A3C-B555-3B15479A45E5}" dt="2019-03-15T17:14:27.706" v="2754" actId="26606"/>
        <pc:sldMkLst>
          <pc:docMk/>
          <pc:sldMk cId="1963593415" sldId="349"/>
        </pc:sldMkLst>
        <pc:spChg chg="mod">
          <ac:chgData name="Christopher Harrison" userId="3a6027744156af90" providerId="LiveId" clId="{03B05CB3-DF9A-4A3C-B555-3B15479A45E5}" dt="2019-03-15T17:14:27.706" v="2754" actId="26606"/>
          <ac:spMkLst>
            <pc:docMk/>
            <pc:sldMk cId="1963593415" sldId="349"/>
            <ac:spMk id="13" creationId="{00000000-0000-0000-0000-000000000000}"/>
          </ac:spMkLst>
        </pc:spChg>
        <pc:spChg chg="add">
          <ac:chgData name="Christopher Harrison" userId="3a6027744156af90" providerId="LiveId" clId="{03B05CB3-DF9A-4A3C-B555-3B15479A45E5}" dt="2019-03-15T17:14:27.706" v="2754" actId="26606"/>
          <ac:spMkLst>
            <pc:docMk/>
            <pc:sldMk cId="1963593415" sldId="349"/>
            <ac:spMk id="15" creationId="{66B332A4-D438-4773-A77F-5ED49A448D9D}"/>
          </ac:spMkLst>
        </pc:spChg>
        <pc:spChg chg="add">
          <ac:chgData name="Christopher Harrison" userId="3a6027744156af90" providerId="LiveId" clId="{03B05CB3-DF9A-4A3C-B555-3B15479A45E5}" dt="2019-03-15T17:14:27.706" v="2754" actId="26606"/>
          <ac:spMkLst>
            <pc:docMk/>
            <pc:sldMk cId="1963593415" sldId="349"/>
            <ac:spMk id="16" creationId="{DF9AD32D-FF05-44F4-BD4D-9CEE89B71EB9}"/>
          </ac:spMkLst>
        </pc:spChg>
        <pc:spChg chg="add del">
          <ac:chgData name="Christopher Harrison" userId="3a6027744156af90" providerId="LiveId" clId="{03B05CB3-DF9A-4A3C-B555-3B15479A45E5}" dt="2019-03-15T17:14:05.772" v="2750"/>
          <ac:spMkLst>
            <pc:docMk/>
            <pc:sldMk cId="1963593415" sldId="349"/>
            <ac:spMk id="18" creationId="{66B332A4-D438-4773-A77F-5ED49A448D9D}"/>
          </ac:spMkLst>
        </pc:spChg>
        <pc:spChg chg="add del">
          <ac:chgData name="Christopher Harrison" userId="3a6027744156af90" providerId="LiveId" clId="{03B05CB3-DF9A-4A3C-B555-3B15479A45E5}" dt="2019-03-15T17:14:05.772" v="2750"/>
          <ac:spMkLst>
            <pc:docMk/>
            <pc:sldMk cId="1963593415" sldId="349"/>
            <ac:spMk id="20" creationId="{DF9AD32D-FF05-44F4-BD4D-9CEE89B71EB9}"/>
          </ac:spMkLst>
        </pc:spChg>
      </pc:sldChg>
      <pc:sldChg chg="addSp delSp modSp mod ord setBg delDesignElem">
        <pc:chgData name="Christopher Harrison" userId="3a6027744156af90" providerId="LiveId" clId="{03B05CB3-DF9A-4A3C-B555-3B15479A45E5}" dt="2019-03-15T17:21:05.583" v="2954" actId="26606"/>
        <pc:sldMkLst>
          <pc:docMk/>
          <pc:sldMk cId="2219233242" sldId="350"/>
        </pc:sldMkLst>
        <pc:spChg chg="mod">
          <ac:chgData name="Christopher Harrison" userId="3a6027744156af90" providerId="LiveId" clId="{03B05CB3-DF9A-4A3C-B555-3B15479A45E5}" dt="2019-03-15T17:21:05.583" v="2954" actId="26606"/>
          <ac:spMkLst>
            <pc:docMk/>
            <pc:sldMk cId="2219233242" sldId="350"/>
            <ac:spMk id="13" creationId="{00000000-0000-0000-0000-000000000000}"/>
          </ac:spMkLst>
        </pc:spChg>
        <pc:spChg chg="add">
          <ac:chgData name="Christopher Harrison" userId="3a6027744156af90" providerId="LiveId" clId="{03B05CB3-DF9A-4A3C-B555-3B15479A45E5}" dt="2019-03-15T17:21:05.583" v="2954" actId="26606"/>
          <ac:spMkLst>
            <pc:docMk/>
            <pc:sldMk cId="2219233242" sldId="350"/>
            <ac:spMk id="15" creationId="{66B332A4-D438-4773-A77F-5ED49A448D9D}"/>
          </ac:spMkLst>
        </pc:spChg>
        <pc:spChg chg="add">
          <ac:chgData name="Christopher Harrison" userId="3a6027744156af90" providerId="LiveId" clId="{03B05CB3-DF9A-4A3C-B555-3B15479A45E5}" dt="2019-03-15T17:21:05.583" v="2954" actId="26606"/>
          <ac:spMkLst>
            <pc:docMk/>
            <pc:sldMk cId="2219233242" sldId="350"/>
            <ac:spMk id="16" creationId="{DF9AD32D-FF05-44F4-BD4D-9CEE89B71EB9}"/>
          </ac:spMkLst>
        </pc:spChg>
        <pc:spChg chg="add del">
          <ac:chgData name="Christopher Harrison" userId="3a6027744156af90" providerId="LiveId" clId="{03B05CB3-DF9A-4A3C-B555-3B15479A45E5}" dt="2019-03-15T17:14:05.772" v="2750"/>
          <ac:spMkLst>
            <pc:docMk/>
            <pc:sldMk cId="2219233242" sldId="350"/>
            <ac:spMk id="18" creationId="{66B332A4-D438-4773-A77F-5ED49A448D9D}"/>
          </ac:spMkLst>
        </pc:spChg>
        <pc:spChg chg="add del">
          <ac:chgData name="Christopher Harrison" userId="3a6027744156af90" providerId="LiveId" clId="{03B05CB3-DF9A-4A3C-B555-3B15479A45E5}" dt="2019-03-15T17:14:05.772" v="2750"/>
          <ac:spMkLst>
            <pc:docMk/>
            <pc:sldMk cId="2219233242" sldId="350"/>
            <ac:spMk id="20" creationId="{DF9AD32D-FF05-44F4-BD4D-9CEE89B71EB9}"/>
          </ac:spMkLst>
        </pc:spChg>
      </pc:sldChg>
      <pc:sldChg chg="del">
        <pc:chgData name="Christopher Harrison" userId="3a6027744156af90" providerId="LiveId" clId="{03B05CB3-DF9A-4A3C-B555-3B15479A45E5}" dt="2019-03-07T19:13:27.288" v="375" actId="2696"/>
        <pc:sldMkLst>
          <pc:docMk/>
          <pc:sldMk cId="3598694590" sldId="351"/>
        </pc:sldMkLst>
      </pc:sldChg>
      <pc:sldChg chg="del">
        <pc:chgData name="Christopher Harrison" userId="3a6027744156af90" providerId="LiveId" clId="{03B05CB3-DF9A-4A3C-B555-3B15479A45E5}" dt="2019-03-07T19:39:22.761" v="987" actId="2696"/>
        <pc:sldMkLst>
          <pc:docMk/>
          <pc:sldMk cId="3845354953" sldId="352"/>
        </pc:sldMkLst>
      </pc:sldChg>
      <pc:sldChg chg="del">
        <pc:chgData name="Christopher Harrison" userId="3a6027744156af90" providerId="LiveId" clId="{03B05CB3-DF9A-4A3C-B555-3B15479A45E5}" dt="2019-03-07T19:39:22.889" v="988" actId="2696"/>
        <pc:sldMkLst>
          <pc:docMk/>
          <pc:sldMk cId="4038365885" sldId="353"/>
        </pc:sldMkLst>
      </pc:sldChg>
      <pc:sldChg chg="addSp delSp modSp add mod setBg delDesignElem">
        <pc:chgData name="Christopher Harrison" userId="3a6027744156af90" providerId="LiveId" clId="{03B05CB3-DF9A-4A3C-B555-3B15479A45E5}" dt="2019-03-15T17:21:53.671" v="2963" actId="26606"/>
        <pc:sldMkLst>
          <pc:docMk/>
          <pc:sldMk cId="3546978373" sldId="354"/>
        </pc:sldMkLst>
        <pc:spChg chg="mod">
          <ac:chgData name="Christopher Harrison" userId="3a6027744156af90" providerId="LiveId" clId="{03B05CB3-DF9A-4A3C-B555-3B15479A45E5}" dt="2019-03-15T17:21:53.671" v="2963" actId="26606"/>
          <ac:spMkLst>
            <pc:docMk/>
            <pc:sldMk cId="3546978373" sldId="354"/>
            <ac:spMk id="2" creationId="{C2AEDEFF-10C2-4507-81A3-B478323A0A7E}"/>
          </ac:spMkLst>
        </pc:spChg>
        <pc:spChg chg="add">
          <ac:chgData name="Christopher Harrison" userId="3a6027744156af90" providerId="LiveId" clId="{03B05CB3-DF9A-4A3C-B555-3B15479A45E5}" dt="2019-03-15T17:21:53.671" v="2963" actId="26606"/>
          <ac:spMkLst>
            <pc:docMk/>
            <pc:sldMk cId="3546978373" sldId="354"/>
            <ac:spMk id="4" creationId="{559AE206-7EBA-4D33-8BC9-9D8158553F0E}"/>
          </ac:spMkLst>
        </pc:spChg>
        <pc:spChg chg="add">
          <ac:chgData name="Christopher Harrison" userId="3a6027744156af90" providerId="LiveId" clId="{03B05CB3-DF9A-4A3C-B555-3B15479A45E5}" dt="2019-03-15T17:21:53.671" v="2963" actId="26606"/>
          <ac:spMkLst>
            <pc:docMk/>
            <pc:sldMk cId="3546978373" sldId="354"/>
            <ac:spMk id="5" creationId="{6437D937-A7F1-4011-92B4-328E5BE1B166}"/>
          </ac:spMkLst>
        </pc:spChg>
        <pc:spChg chg="add del">
          <ac:chgData name="Christopher Harrison" userId="3a6027744156af90" providerId="LiveId" clId="{03B05CB3-DF9A-4A3C-B555-3B15479A45E5}" dt="2019-03-15T17:14:05.772" v="2750"/>
          <ac:spMkLst>
            <pc:docMk/>
            <pc:sldMk cId="3546978373" sldId="354"/>
            <ac:spMk id="7" creationId="{23962611-DFD5-4092-AAFD-559E3DFCE2C9}"/>
          </ac:spMkLst>
        </pc:spChg>
        <pc:spChg chg="add">
          <ac:chgData name="Christopher Harrison" userId="3a6027744156af90" providerId="LiveId" clId="{03B05CB3-DF9A-4A3C-B555-3B15479A45E5}" dt="2019-03-15T17:21:53.671" v="2963" actId="26606"/>
          <ac:spMkLst>
            <pc:docMk/>
            <pc:sldMk cId="3546978373" sldId="354"/>
            <ac:spMk id="11" creationId="{B672F332-AF08-46C6-94F0-77684310D7B7}"/>
          </ac:spMkLst>
        </pc:spChg>
        <pc:spChg chg="add">
          <ac:chgData name="Christopher Harrison" userId="3a6027744156af90" providerId="LiveId" clId="{03B05CB3-DF9A-4A3C-B555-3B15479A45E5}" dt="2019-03-15T17:21:53.671" v="2963" actId="26606"/>
          <ac:spMkLst>
            <pc:docMk/>
            <pc:sldMk cId="3546978373" sldId="354"/>
            <ac:spMk id="13" creationId="{34244EF8-D73A-40E1-BE73-D46E6B4B04ED}"/>
          </ac:spMkLst>
        </pc:spChg>
        <pc:spChg chg="add">
          <ac:chgData name="Christopher Harrison" userId="3a6027744156af90" providerId="LiveId" clId="{03B05CB3-DF9A-4A3C-B555-3B15479A45E5}" dt="2019-03-15T17:21:53.671" v="2963" actId="26606"/>
          <ac:spMkLst>
            <pc:docMk/>
            <pc:sldMk cId="3546978373" sldId="354"/>
            <ac:spMk id="15" creationId="{AB84D7E8-4ECB-42D7-ADBF-01689B0F24AE}"/>
          </ac:spMkLst>
        </pc:spChg>
        <pc:picChg chg="add del">
          <ac:chgData name="Christopher Harrison" userId="3a6027744156af90" providerId="LiveId" clId="{03B05CB3-DF9A-4A3C-B555-3B15479A45E5}" dt="2019-03-15T17:14:05.772" v="2750"/>
          <ac:picMkLst>
            <pc:docMk/>
            <pc:sldMk cId="3546978373" sldId="354"/>
            <ac:picMk id="9" creationId="{2270F1FA-0425-408F-9861-80BF5AFB276D}"/>
          </ac:picMkLst>
        </pc:picChg>
        <pc:cxnChg chg="add">
          <ac:chgData name="Christopher Harrison" userId="3a6027744156af90" providerId="LiveId" clId="{03B05CB3-DF9A-4A3C-B555-3B15479A45E5}" dt="2019-03-15T17:21:53.671" v="2963" actId="26606"/>
          <ac:cxnSpMkLst>
            <pc:docMk/>
            <pc:sldMk cId="3546978373" sldId="354"/>
            <ac:cxnSpMk id="17" creationId="{9E8E38ED-369A-44C2-B635-0BED0E48A6E8}"/>
          </ac:cxnSpMkLst>
        </pc:cxnChg>
      </pc:sldChg>
      <pc:sldChg chg="add del">
        <pc:chgData name="Christopher Harrison" userId="3a6027744156af90" providerId="LiveId" clId="{03B05CB3-DF9A-4A3C-B555-3B15479A45E5}" dt="2019-03-07T19:39:10.739" v="977" actId="2696"/>
        <pc:sldMkLst>
          <pc:docMk/>
          <pc:sldMk cId="1005589011" sldId="355"/>
        </pc:sldMkLst>
      </pc:sldChg>
      <pc:sldChg chg="add del">
        <pc:chgData name="Christopher Harrison" userId="3a6027744156af90" providerId="LiveId" clId="{03B05CB3-DF9A-4A3C-B555-3B15479A45E5}" dt="2019-03-07T19:39:10.659" v="976" actId="2696"/>
        <pc:sldMkLst>
          <pc:docMk/>
          <pc:sldMk cId="1406757946" sldId="356"/>
        </pc:sldMkLst>
      </pc:sldChg>
      <pc:sldChg chg="addSp delSp modSp add del modTransition">
        <pc:chgData name="Christopher Harrison" userId="3a6027744156af90" providerId="LiveId" clId="{03B05CB3-DF9A-4A3C-B555-3B15479A45E5}" dt="2019-03-07T19:40:16.994" v="990" actId="2696"/>
        <pc:sldMkLst>
          <pc:docMk/>
          <pc:sldMk cId="708177192" sldId="357"/>
        </pc:sldMkLst>
        <pc:spChg chg="del">
          <ac:chgData name="Christopher Harrison" userId="3a6027744156af90" providerId="LiveId" clId="{03B05CB3-DF9A-4A3C-B555-3B15479A45E5}" dt="2019-03-07T18:53:51.386" v="33"/>
          <ac:spMkLst>
            <pc:docMk/>
            <pc:sldMk cId="708177192" sldId="357"/>
            <ac:spMk id="2" creationId="{798D1DB7-FEAC-4FDD-A28E-0FA84BBFAFE6}"/>
          </ac:spMkLst>
        </pc:spChg>
        <pc:spChg chg="del">
          <ac:chgData name="Christopher Harrison" userId="3a6027744156af90" providerId="LiveId" clId="{03B05CB3-DF9A-4A3C-B555-3B15479A45E5}" dt="2019-03-07T18:53:51.386" v="33"/>
          <ac:spMkLst>
            <pc:docMk/>
            <pc:sldMk cId="708177192" sldId="357"/>
            <ac:spMk id="3" creationId="{48A34C1F-A92F-4FEF-88DA-EB7B0A688F85}"/>
          </ac:spMkLst>
        </pc:spChg>
        <pc:spChg chg="add mod">
          <ac:chgData name="Christopher Harrison" userId="3a6027744156af90" providerId="LiveId" clId="{03B05CB3-DF9A-4A3C-B555-3B15479A45E5}" dt="2019-03-07T18:55:43.130" v="92" actId="14100"/>
          <ac:spMkLst>
            <pc:docMk/>
            <pc:sldMk cId="708177192" sldId="357"/>
            <ac:spMk id="4" creationId="{20B1EFA8-6EE7-4A66-ABD6-C373EEE30118}"/>
          </ac:spMkLst>
        </pc:spChg>
      </pc:sldChg>
      <pc:sldChg chg="add del">
        <pc:chgData name="Christopher Harrison" userId="3a6027744156af90" providerId="LiveId" clId="{03B05CB3-DF9A-4A3C-B555-3B15479A45E5}" dt="2019-03-07T19:17:25.440" v="428" actId="2696"/>
        <pc:sldMkLst>
          <pc:docMk/>
          <pc:sldMk cId="268344610" sldId="358"/>
        </pc:sldMkLst>
      </pc:sldChg>
      <pc:sldChg chg="addSp delSp modSp add mod ord setBg delDesignElem">
        <pc:chgData name="Christopher Harrison" userId="3a6027744156af90" providerId="LiveId" clId="{03B05CB3-DF9A-4A3C-B555-3B15479A45E5}" dt="2019-03-15T17:21:01.025" v="2953" actId="26606"/>
        <pc:sldMkLst>
          <pc:docMk/>
          <pc:sldMk cId="2676252086" sldId="359"/>
        </pc:sldMkLst>
        <pc:spChg chg="mod">
          <ac:chgData name="Christopher Harrison" userId="3a6027744156af90" providerId="LiveId" clId="{03B05CB3-DF9A-4A3C-B555-3B15479A45E5}" dt="2019-03-15T14:27:03.422" v="2355" actId="26606"/>
          <ac:spMkLst>
            <pc:docMk/>
            <pc:sldMk cId="2676252086" sldId="359"/>
            <ac:spMk id="2" creationId="{566DD5C5-95EB-49B1-B8D3-A5F3371591A4}"/>
          </ac:spMkLst>
        </pc:spChg>
        <pc:spChg chg="add">
          <ac:chgData name="Christopher Harrison" userId="3a6027744156af90" providerId="LiveId" clId="{03B05CB3-DF9A-4A3C-B555-3B15479A45E5}" dt="2019-03-15T17:21:01.025" v="2953" actId="26606"/>
          <ac:spMkLst>
            <pc:docMk/>
            <pc:sldMk cId="2676252086" sldId="359"/>
            <ac:spMk id="4" creationId="{559AE206-7EBA-4D33-8BC9-9D8158553F0E}"/>
          </ac:spMkLst>
        </pc:spChg>
        <pc:spChg chg="add">
          <ac:chgData name="Christopher Harrison" userId="3a6027744156af90" providerId="LiveId" clId="{03B05CB3-DF9A-4A3C-B555-3B15479A45E5}" dt="2019-03-15T17:21:01.025" v="2953" actId="26606"/>
          <ac:spMkLst>
            <pc:docMk/>
            <pc:sldMk cId="2676252086" sldId="359"/>
            <ac:spMk id="5" creationId="{6437D937-A7F1-4011-92B4-328E5BE1B166}"/>
          </ac:spMkLst>
        </pc:spChg>
        <pc:spChg chg="add">
          <ac:chgData name="Christopher Harrison" userId="3a6027744156af90" providerId="LiveId" clId="{03B05CB3-DF9A-4A3C-B555-3B15479A45E5}" dt="2019-03-15T17:21:01.025" v="2953" actId="26606"/>
          <ac:spMkLst>
            <pc:docMk/>
            <pc:sldMk cId="2676252086" sldId="359"/>
            <ac:spMk id="6" creationId="{B672F332-AF08-46C6-94F0-77684310D7B7}"/>
          </ac:spMkLst>
        </pc:spChg>
        <pc:spChg chg="add del">
          <ac:chgData name="Christopher Harrison" userId="3a6027744156af90" providerId="LiveId" clId="{03B05CB3-DF9A-4A3C-B555-3B15479A45E5}" dt="2019-03-15T17:14:05.772" v="2750"/>
          <ac:spMkLst>
            <pc:docMk/>
            <pc:sldMk cId="2676252086" sldId="359"/>
            <ac:spMk id="7" creationId="{559AE206-7EBA-4D33-8BC9-9D8158553F0E}"/>
          </ac:spMkLst>
        </pc:spChg>
        <pc:spChg chg="add">
          <ac:chgData name="Christopher Harrison" userId="3a6027744156af90" providerId="LiveId" clId="{03B05CB3-DF9A-4A3C-B555-3B15479A45E5}" dt="2019-03-15T17:21:01.025" v="2953" actId="26606"/>
          <ac:spMkLst>
            <pc:docMk/>
            <pc:sldMk cId="2676252086" sldId="359"/>
            <ac:spMk id="8" creationId="{34244EF8-D73A-40E1-BE73-D46E6B4B04ED}"/>
          </ac:spMkLst>
        </pc:spChg>
        <pc:spChg chg="add del">
          <ac:chgData name="Christopher Harrison" userId="3a6027744156af90" providerId="LiveId" clId="{03B05CB3-DF9A-4A3C-B555-3B15479A45E5}" dt="2019-03-15T17:14:05.772" v="2750"/>
          <ac:spMkLst>
            <pc:docMk/>
            <pc:sldMk cId="2676252086" sldId="359"/>
            <ac:spMk id="9" creationId="{6437D937-A7F1-4011-92B4-328E5BE1B166}"/>
          </ac:spMkLst>
        </pc:spChg>
        <pc:spChg chg="add">
          <ac:chgData name="Christopher Harrison" userId="3a6027744156af90" providerId="LiveId" clId="{03B05CB3-DF9A-4A3C-B555-3B15479A45E5}" dt="2019-03-15T17:21:01.025" v="2953" actId="26606"/>
          <ac:spMkLst>
            <pc:docMk/>
            <pc:sldMk cId="2676252086" sldId="359"/>
            <ac:spMk id="10" creationId="{AB84D7E8-4ECB-42D7-ADBF-01689B0F24AE}"/>
          </ac:spMkLst>
        </pc:spChg>
        <pc:spChg chg="add del">
          <ac:chgData name="Christopher Harrison" userId="3a6027744156af90" providerId="LiveId" clId="{03B05CB3-DF9A-4A3C-B555-3B15479A45E5}" dt="2019-03-15T17:14:05.772" v="2750"/>
          <ac:spMkLst>
            <pc:docMk/>
            <pc:sldMk cId="2676252086" sldId="359"/>
            <ac:spMk id="11" creationId="{B672F332-AF08-46C6-94F0-77684310D7B7}"/>
          </ac:spMkLst>
        </pc:spChg>
        <pc:spChg chg="add del">
          <ac:chgData name="Christopher Harrison" userId="3a6027744156af90" providerId="LiveId" clId="{03B05CB3-DF9A-4A3C-B555-3B15479A45E5}" dt="2019-03-15T17:14:05.772" v="2750"/>
          <ac:spMkLst>
            <pc:docMk/>
            <pc:sldMk cId="2676252086" sldId="359"/>
            <ac:spMk id="13" creationId="{34244EF8-D73A-40E1-BE73-D46E6B4B04ED}"/>
          </ac:spMkLst>
        </pc:spChg>
        <pc:spChg chg="add del">
          <ac:chgData name="Christopher Harrison" userId="3a6027744156af90" providerId="LiveId" clId="{03B05CB3-DF9A-4A3C-B555-3B15479A45E5}" dt="2019-03-15T17:14:05.772" v="2750"/>
          <ac:spMkLst>
            <pc:docMk/>
            <pc:sldMk cId="2676252086" sldId="359"/>
            <ac:spMk id="15" creationId="{AB84D7E8-4ECB-42D7-ADBF-01689B0F24AE}"/>
          </ac:spMkLst>
        </pc:spChg>
        <pc:cxnChg chg="add">
          <ac:chgData name="Christopher Harrison" userId="3a6027744156af90" providerId="LiveId" clId="{03B05CB3-DF9A-4A3C-B555-3B15479A45E5}" dt="2019-03-15T17:21:01.025" v="2953" actId="26606"/>
          <ac:cxnSpMkLst>
            <pc:docMk/>
            <pc:sldMk cId="2676252086" sldId="359"/>
            <ac:cxnSpMk id="12" creationId="{9E8E38ED-369A-44C2-B635-0BED0E48A6E8}"/>
          </ac:cxnSpMkLst>
        </pc:cxnChg>
        <pc:cxnChg chg="add del">
          <ac:chgData name="Christopher Harrison" userId="3a6027744156af90" providerId="LiveId" clId="{03B05CB3-DF9A-4A3C-B555-3B15479A45E5}" dt="2019-03-15T17:14:05.772" v="2750"/>
          <ac:cxnSpMkLst>
            <pc:docMk/>
            <pc:sldMk cId="2676252086" sldId="359"/>
            <ac:cxnSpMk id="17" creationId="{9E8E38ED-369A-44C2-B635-0BED0E48A6E8}"/>
          </ac:cxnSpMkLst>
        </pc:cxnChg>
      </pc:sldChg>
      <pc:sldChg chg="addSp delSp modSp add mod setBg delDesignElem">
        <pc:chgData name="Christopher Harrison" userId="3a6027744156af90" providerId="LiveId" clId="{03B05CB3-DF9A-4A3C-B555-3B15479A45E5}" dt="2019-03-15T17:14:46.255" v="2756" actId="26606"/>
        <pc:sldMkLst>
          <pc:docMk/>
          <pc:sldMk cId="3356760707" sldId="360"/>
        </pc:sldMkLst>
        <pc:spChg chg="add mod">
          <ac:chgData name="Christopher Harrison" userId="3a6027744156af90" providerId="LiveId" clId="{03B05CB3-DF9A-4A3C-B555-3B15479A45E5}" dt="2019-03-15T17:14:46.255" v="2756" actId="26606"/>
          <ac:spMkLst>
            <pc:docMk/>
            <pc:sldMk cId="3356760707" sldId="360"/>
            <ac:spMk id="2" creationId="{2227BB5C-47FF-4AD7-82BD-2820C32ED025}"/>
          </ac:spMkLst>
        </pc:spChg>
        <pc:spChg chg="add">
          <ac:chgData name="Christopher Harrison" userId="3a6027744156af90" providerId="LiveId" clId="{03B05CB3-DF9A-4A3C-B555-3B15479A45E5}" dt="2019-03-15T17:14:46.255" v="2756" actId="26606"/>
          <ac:spMkLst>
            <pc:docMk/>
            <pc:sldMk cId="3356760707" sldId="360"/>
            <ac:spMk id="4" creationId="{559AE206-7EBA-4D33-8BC9-9D8158553F0E}"/>
          </ac:spMkLst>
        </pc:spChg>
        <pc:spChg chg="add">
          <ac:chgData name="Christopher Harrison" userId="3a6027744156af90" providerId="LiveId" clId="{03B05CB3-DF9A-4A3C-B555-3B15479A45E5}" dt="2019-03-15T17:14:46.255" v="2756" actId="26606"/>
          <ac:spMkLst>
            <pc:docMk/>
            <pc:sldMk cId="3356760707" sldId="360"/>
            <ac:spMk id="5" creationId="{6437D937-A7F1-4011-92B4-328E5BE1B166}"/>
          </ac:spMkLst>
        </pc:spChg>
        <pc:spChg chg="add">
          <ac:chgData name="Christopher Harrison" userId="3a6027744156af90" providerId="LiveId" clId="{03B05CB3-DF9A-4A3C-B555-3B15479A45E5}" dt="2019-03-15T17:14:46.255" v="2756" actId="26606"/>
          <ac:spMkLst>
            <pc:docMk/>
            <pc:sldMk cId="3356760707" sldId="360"/>
            <ac:spMk id="6" creationId="{B672F332-AF08-46C6-94F0-77684310D7B7}"/>
          </ac:spMkLst>
        </pc:spChg>
        <pc:spChg chg="add del">
          <ac:chgData name="Christopher Harrison" userId="3a6027744156af90" providerId="LiveId" clId="{03B05CB3-DF9A-4A3C-B555-3B15479A45E5}" dt="2019-03-15T17:14:05.772" v="2750"/>
          <ac:spMkLst>
            <pc:docMk/>
            <pc:sldMk cId="3356760707" sldId="360"/>
            <ac:spMk id="7" creationId="{0482A7D0-DB09-4EBA-8D52-E6A5934B668D}"/>
          </ac:spMkLst>
        </pc:spChg>
        <pc:spChg chg="add">
          <ac:chgData name="Christopher Harrison" userId="3a6027744156af90" providerId="LiveId" clId="{03B05CB3-DF9A-4A3C-B555-3B15479A45E5}" dt="2019-03-15T17:14:46.255" v="2756" actId="26606"/>
          <ac:spMkLst>
            <pc:docMk/>
            <pc:sldMk cId="3356760707" sldId="360"/>
            <ac:spMk id="8" creationId="{34244EF8-D73A-40E1-BE73-D46E6B4B04ED}"/>
          </ac:spMkLst>
        </pc:spChg>
        <pc:spChg chg="add del">
          <ac:chgData name="Christopher Harrison" userId="3a6027744156af90" providerId="LiveId" clId="{03B05CB3-DF9A-4A3C-B555-3B15479A45E5}" dt="2019-03-15T17:14:05.772" v="2750"/>
          <ac:spMkLst>
            <pc:docMk/>
            <pc:sldMk cId="3356760707" sldId="360"/>
            <ac:spMk id="9" creationId="{1A3688C8-DFCE-4CCD-BCF0-5FB239E5072D}"/>
          </ac:spMkLst>
        </pc:spChg>
        <pc:spChg chg="add del">
          <ac:chgData name="Christopher Harrison" userId="3a6027744156af90" providerId="LiveId" clId="{03B05CB3-DF9A-4A3C-B555-3B15479A45E5}" dt="2019-03-15T17:14:05.772" v="2750"/>
          <ac:spMkLst>
            <pc:docMk/>
            <pc:sldMk cId="3356760707" sldId="360"/>
            <ac:spMk id="13" creationId="{8482FDCF-45F3-40F1-8751-19B7AFB3CFCE}"/>
          </ac:spMkLst>
        </pc:spChg>
        <pc:spChg chg="add">
          <ac:chgData name="Christopher Harrison" userId="3a6027744156af90" providerId="LiveId" clId="{03B05CB3-DF9A-4A3C-B555-3B15479A45E5}" dt="2019-03-15T17:14:46.255" v="2756" actId="26606"/>
          <ac:spMkLst>
            <pc:docMk/>
            <pc:sldMk cId="3356760707" sldId="360"/>
            <ac:spMk id="15" creationId="{AB84D7E8-4ECB-42D7-ADBF-01689B0F24AE}"/>
          </ac:spMkLst>
        </pc:spChg>
        <pc:cxnChg chg="add del">
          <ac:chgData name="Christopher Harrison" userId="3a6027744156af90" providerId="LiveId" clId="{03B05CB3-DF9A-4A3C-B555-3B15479A45E5}" dt="2019-03-15T17:14:05.772" v="2750"/>
          <ac:cxnSpMkLst>
            <pc:docMk/>
            <pc:sldMk cId="3356760707" sldId="360"/>
            <ac:cxnSpMk id="11" creationId="{D598FBE3-48D2-40A2-B7E6-F485834C8213}"/>
          </ac:cxnSpMkLst>
        </pc:cxnChg>
        <pc:cxnChg chg="add">
          <ac:chgData name="Christopher Harrison" userId="3a6027744156af90" providerId="LiveId" clId="{03B05CB3-DF9A-4A3C-B555-3B15479A45E5}" dt="2019-03-15T17:14:46.255" v="2756" actId="26606"/>
          <ac:cxnSpMkLst>
            <pc:docMk/>
            <pc:sldMk cId="3356760707" sldId="360"/>
            <ac:cxnSpMk id="17" creationId="{9E8E38ED-369A-44C2-B635-0BED0E48A6E8}"/>
          </ac:cxnSpMkLst>
        </pc:cxnChg>
      </pc:sldChg>
      <pc:sldChg chg="addSp delSp modSp add mod setBg modAnim delDesignElem">
        <pc:chgData name="Christopher Harrison" userId="3a6027744156af90" providerId="LiveId" clId="{03B05CB3-DF9A-4A3C-B555-3B15479A45E5}" dt="2019-03-15T17:14:53.563" v="2757" actId="26606"/>
        <pc:sldMkLst>
          <pc:docMk/>
          <pc:sldMk cId="1837801669" sldId="361"/>
        </pc:sldMkLst>
        <pc:spChg chg="del">
          <ac:chgData name="Christopher Harrison" userId="3a6027744156af90" providerId="LiveId" clId="{03B05CB3-DF9A-4A3C-B555-3B15479A45E5}" dt="2019-03-07T19:03:18.469" v="164"/>
          <ac:spMkLst>
            <pc:docMk/>
            <pc:sldMk cId="1837801669" sldId="361"/>
            <ac:spMk id="2" creationId="{048108B9-A78C-4BDA-945C-6742B10EAE78}"/>
          </ac:spMkLst>
        </pc:spChg>
        <pc:spChg chg="add mod">
          <ac:chgData name="Christopher Harrison" userId="3a6027744156af90" providerId="LiveId" clId="{03B05CB3-DF9A-4A3C-B555-3B15479A45E5}" dt="2019-03-15T17:11:30.060" v="2561" actId="26606"/>
          <ac:spMkLst>
            <pc:docMk/>
            <pc:sldMk cId="1837801669" sldId="361"/>
            <ac:spMk id="3" creationId="{7315C19C-CC25-40E5-B00A-5ED62B624185}"/>
          </ac:spMkLst>
        </pc:spChg>
        <pc:spChg chg="add del mod">
          <ac:chgData name="Christopher Harrison" userId="3a6027744156af90" providerId="LiveId" clId="{03B05CB3-DF9A-4A3C-B555-3B15479A45E5}" dt="2019-03-07T19:10:22.206" v="289" actId="26606"/>
          <ac:spMkLst>
            <pc:docMk/>
            <pc:sldMk cId="1837801669" sldId="361"/>
            <ac:spMk id="4" creationId="{F683593E-3311-4E7B-B192-FDFDD552F49F}"/>
          </ac:spMkLst>
        </pc:spChg>
        <pc:spChg chg="add del">
          <ac:chgData name="Christopher Harrison" userId="3a6027744156af90" providerId="LiveId" clId="{03B05CB3-DF9A-4A3C-B555-3B15479A45E5}" dt="2019-03-15T17:14:05.772" v="2750"/>
          <ac:spMkLst>
            <pc:docMk/>
            <pc:sldMk cId="1837801669" sldId="361"/>
            <ac:spMk id="8" creationId="{46C2E80F-49A6-4372-B103-219D417A55ED}"/>
          </ac:spMkLst>
        </pc:spChg>
        <pc:spChg chg="add">
          <ac:chgData name="Christopher Harrison" userId="3a6027744156af90" providerId="LiveId" clId="{03B05CB3-DF9A-4A3C-B555-3B15479A45E5}" dt="2019-03-15T17:14:53.563" v="2757" actId="26606"/>
          <ac:spMkLst>
            <pc:docMk/>
            <pc:sldMk cId="1837801669" sldId="361"/>
            <ac:spMk id="9" creationId="{46C2E80F-49A6-4372-B103-219D417A55ED}"/>
          </ac:spMkLst>
        </pc:spChg>
        <pc:spChg chg="add del">
          <ac:chgData name="Christopher Harrison" userId="3a6027744156af90" providerId="LiveId" clId="{03B05CB3-DF9A-4A3C-B555-3B15479A45E5}" dt="2019-03-15T17:11:11.294" v="2558" actId="26606"/>
          <ac:spMkLst>
            <pc:docMk/>
            <pc:sldMk cId="1837801669" sldId="361"/>
            <ac:spMk id="11" creationId="{46C2E80F-49A6-4372-B103-219D417A55ED}"/>
          </ac:spMkLst>
        </pc:spChg>
        <pc:graphicFrameChg chg="add mod modGraphic">
          <ac:chgData name="Christopher Harrison" userId="3a6027744156af90" providerId="LiveId" clId="{03B05CB3-DF9A-4A3C-B555-3B15479A45E5}" dt="2019-03-15T17:14:53.563" v="2757" actId="26606"/>
          <ac:graphicFrameMkLst>
            <pc:docMk/>
            <pc:sldMk cId="1837801669" sldId="361"/>
            <ac:graphicFrameMk id="6" creationId="{A9513EE3-F639-44CC-AD33-383C16F3F68F}"/>
          </ac:graphicFrameMkLst>
        </pc:graphicFrameChg>
      </pc:sldChg>
      <pc:sldChg chg="modSp add del">
        <pc:chgData name="Christopher Harrison" userId="3a6027744156af90" providerId="LiveId" clId="{03B05CB3-DF9A-4A3C-B555-3B15479A45E5}" dt="2019-03-07T19:17:33.085" v="429" actId="2696"/>
        <pc:sldMkLst>
          <pc:docMk/>
          <pc:sldMk cId="1488706840" sldId="362"/>
        </pc:sldMkLst>
        <pc:spChg chg="mod">
          <ac:chgData name="Christopher Harrison" userId="3a6027744156af90" providerId="LiveId" clId="{03B05CB3-DF9A-4A3C-B555-3B15479A45E5}" dt="2019-03-07T19:14:04.987" v="399" actId="12789"/>
          <ac:spMkLst>
            <pc:docMk/>
            <pc:sldMk cId="1488706840" sldId="362"/>
            <ac:spMk id="4" creationId="{20B1EFA8-6EE7-4A66-ABD6-C373EEE30118}"/>
          </ac:spMkLst>
        </pc:spChg>
      </pc:sldChg>
      <pc:sldChg chg="modSp add modTransition">
        <pc:chgData name="Christopher Harrison" userId="3a6027744156af90" providerId="LiveId" clId="{03B05CB3-DF9A-4A3C-B555-3B15479A45E5}" dt="2019-03-07T23:05:08.824" v="1828" actId="14100"/>
        <pc:sldMkLst>
          <pc:docMk/>
          <pc:sldMk cId="165492918" sldId="363"/>
        </pc:sldMkLst>
        <pc:spChg chg="mod">
          <ac:chgData name="Christopher Harrison" userId="3a6027744156af90" providerId="LiveId" clId="{03B05CB3-DF9A-4A3C-B555-3B15479A45E5}" dt="2019-03-07T19:14:47.282" v="405" actId="6549"/>
          <ac:spMkLst>
            <pc:docMk/>
            <pc:sldMk cId="165492918" sldId="363"/>
            <ac:spMk id="8" creationId="{00000000-0000-0000-0000-000000000000}"/>
          </ac:spMkLst>
        </pc:spChg>
        <pc:spChg chg="mod">
          <ac:chgData name="Christopher Harrison" userId="3a6027744156af90" providerId="LiveId" clId="{03B05CB3-DF9A-4A3C-B555-3B15479A45E5}" dt="2019-03-07T23:05:08.824" v="1828" actId="14100"/>
          <ac:spMkLst>
            <pc:docMk/>
            <pc:sldMk cId="165492918" sldId="363"/>
            <ac:spMk id="9" creationId="{00000000-0000-0000-0000-000000000000}"/>
          </ac:spMkLst>
        </pc:spChg>
        <pc:spChg chg="mod">
          <ac:chgData name="Christopher Harrison" userId="3a6027744156af90" providerId="LiveId" clId="{03B05CB3-DF9A-4A3C-B555-3B15479A45E5}" dt="2019-03-07T19:15:12.796" v="425" actId="20577"/>
          <ac:spMkLst>
            <pc:docMk/>
            <pc:sldMk cId="165492918" sldId="363"/>
            <ac:spMk id="11" creationId="{00000000-0000-0000-0000-000000000000}"/>
          </ac:spMkLst>
        </pc:spChg>
      </pc:sldChg>
      <pc:sldChg chg="delSp modSp add ord modTransition">
        <pc:chgData name="Christopher Harrison" userId="3a6027744156af90" providerId="LiveId" clId="{03B05CB3-DF9A-4A3C-B555-3B15479A45E5}" dt="2019-03-08T16:19:24.831" v="2046" actId="478"/>
        <pc:sldMkLst>
          <pc:docMk/>
          <pc:sldMk cId="90251306" sldId="364"/>
        </pc:sldMkLst>
        <pc:spChg chg="del mod">
          <ac:chgData name="Christopher Harrison" userId="3a6027744156af90" providerId="LiveId" clId="{03B05CB3-DF9A-4A3C-B555-3B15479A45E5}" dt="2019-03-08T16:19:24.831" v="2046" actId="478"/>
          <ac:spMkLst>
            <pc:docMk/>
            <pc:sldMk cId="90251306" sldId="364"/>
            <ac:spMk id="14" creationId="{00000000-0000-0000-0000-000000000000}"/>
          </ac:spMkLst>
        </pc:spChg>
        <pc:spChg chg="mod">
          <ac:chgData name="Christopher Harrison" userId="3a6027744156af90" providerId="LiveId" clId="{03B05CB3-DF9A-4A3C-B555-3B15479A45E5}" dt="2019-03-07T19:15:56.132" v="426" actId="207"/>
          <ac:spMkLst>
            <pc:docMk/>
            <pc:sldMk cId="90251306" sldId="364"/>
            <ac:spMk id="29" creationId="{00000000-0000-0000-0000-000000000000}"/>
          </ac:spMkLst>
        </pc:spChg>
      </pc:sldChg>
      <pc:sldChg chg="addSp delSp modSp add mod ord setBg delDesignElem">
        <pc:chgData name="Christopher Harrison" userId="3a6027744156af90" providerId="LiveId" clId="{03B05CB3-DF9A-4A3C-B555-3B15479A45E5}" dt="2019-03-15T17:21:39.221" v="2961" actId="26606"/>
        <pc:sldMkLst>
          <pc:docMk/>
          <pc:sldMk cId="3695835466" sldId="365"/>
        </pc:sldMkLst>
        <pc:spChg chg="mod ord">
          <ac:chgData name="Christopher Harrison" userId="3a6027744156af90" providerId="LiveId" clId="{03B05CB3-DF9A-4A3C-B555-3B15479A45E5}" dt="2019-03-15T17:21:39.221" v="2961" actId="26606"/>
          <ac:spMkLst>
            <pc:docMk/>
            <pc:sldMk cId="3695835466" sldId="365"/>
            <ac:spMk id="2" creationId="{00000000-0000-0000-0000-000000000000}"/>
          </ac:spMkLst>
        </pc:spChg>
        <pc:spChg chg="add del">
          <ac:chgData name="Christopher Harrison" userId="3a6027744156af90" providerId="LiveId" clId="{03B05CB3-DF9A-4A3C-B555-3B15479A45E5}" dt="2019-03-15T17:21:39.185" v="2960" actId="26606"/>
          <ac:spMkLst>
            <pc:docMk/>
            <pc:sldMk cId="3695835466" sldId="365"/>
            <ac:spMk id="6" creationId="{559AE206-7EBA-4D33-8BC9-9D8158553F0E}"/>
          </ac:spMkLst>
        </pc:spChg>
        <pc:spChg chg="add del">
          <ac:chgData name="Christopher Harrison" userId="3a6027744156af90" providerId="LiveId" clId="{03B05CB3-DF9A-4A3C-B555-3B15479A45E5}" dt="2019-03-15T17:21:39.185" v="2960" actId="26606"/>
          <ac:spMkLst>
            <pc:docMk/>
            <pc:sldMk cId="3695835466" sldId="365"/>
            <ac:spMk id="7" creationId="{6437D937-A7F1-4011-92B4-328E5BE1B166}"/>
          </ac:spMkLst>
        </pc:spChg>
        <pc:spChg chg="add del">
          <ac:chgData name="Christopher Harrison" userId="3a6027744156af90" providerId="LiveId" clId="{03B05CB3-DF9A-4A3C-B555-3B15479A45E5}" dt="2019-03-15T17:14:05.772" v="2750"/>
          <ac:spMkLst>
            <pc:docMk/>
            <pc:sldMk cId="3695835466" sldId="365"/>
            <ac:spMk id="9" creationId="{B558F58E-93BA-44A3-BCDA-585AFF2E4F3F}"/>
          </ac:spMkLst>
        </pc:spChg>
        <pc:spChg chg="add del">
          <ac:chgData name="Christopher Harrison" userId="3a6027744156af90" providerId="LiveId" clId="{03B05CB3-DF9A-4A3C-B555-3B15479A45E5}" dt="2019-03-15T17:21:39.185" v="2960" actId="26606"/>
          <ac:spMkLst>
            <pc:docMk/>
            <pc:sldMk cId="3695835466" sldId="365"/>
            <ac:spMk id="13" creationId="{B672F332-AF08-46C6-94F0-77684310D7B7}"/>
          </ac:spMkLst>
        </pc:spChg>
        <pc:spChg chg="add del">
          <ac:chgData name="Christopher Harrison" userId="3a6027744156af90" providerId="LiveId" clId="{03B05CB3-DF9A-4A3C-B555-3B15479A45E5}" dt="2019-03-15T17:21:39.185" v="2960" actId="26606"/>
          <ac:spMkLst>
            <pc:docMk/>
            <pc:sldMk cId="3695835466" sldId="365"/>
            <ac:spMk id="15" creationId="{34244EF8-D73A-40E1-BE73-D46E6B4B04ED}"/>
          </ac:spMkLst>
        </pc:spChg>
        <pc:spChg chg="add">
          <ac:chgData name="Christopher Harrison" userId="3a6027744156af90" providerId="LiveId" clId="{03B05CB3-DF9A-4A3C-B555-3B15479A45E5}" dt="2019-03-15T17:21:39.221" v="2961" actId="26606"/>
          <ac:spMkLst>
            <pc:docMk/>
            <pc:sldMk cId="3695835466" sldId="365"/>
            <ac:spMk id="19" creationId="{37C89E4B-3C9F-44B9-8B86-D9E3D112D8EC}"/>
          </ac:spMkLst>
        </pc:spChg>
        <pc:picChg chg="mod">
          <ac:chgData name="Christopher Harrison" userId="3a6027744156af90" providerId="LiveId" clId="{03B05CB3-DF9A-4A3C-B555-3B15479A45E5}" dt="2019-03-15T17:21:39.221" v="2961" actId="26606"/>
          <ac:picMkLst>
            <pc:docMk/>
            <pc:sldMk cId="3695835466" sldId="365"/>
            <ac:picMk id="4" creationId="{00000000-0000-0000-0000-000000000000}"/>
          </ac:picMkLst>
        </pc:picChg>
        <pc:cxnChg chg="add del">
          <ac:chgData name="Christopher Harrison" userId="3a6027744156af90" providerId="LiveId" clId="{03B05CB3-DF9A-4A3C-B555-3B15479A45E5}" dt="2019-03-15T17:14:05.772" v="2750"/>
          <ac:cxnSpMkLst>
            <pc:docMk/>
            <pc:sldMk cId="3695835466" sldId="365"/>
            <ac:cxnSpMk id="11" creationId="{BCD0BBC1-A7D4-445D-98AC-95A6A45D8EBB}"/>
          </ac:cxnSpMkLst>
        </pc:cxnChg>
        <pc:cxnChg chg="add del">
          <ac:chgData name="Christopher Harrison" userId="3a6027744156af90" providerId="LiveId" clId="{03B05CB3-DF9A-4A3C-B555-3B15479A45E5}" dt="2019-03-15T17:21:39.185" v="2960" actId="26606"/>
          <ac:cxnSpMkLst>
            <pc:docMk/>
            <pc:sldMk cId="3695835466" sldId="365"/>
            <ac:cxnSpMk id="17" creationId="{9E8E38ED-369A-44C2-B635-0BED0E48A6E8}"/>
          </ac:cxnSpMkLst>
        </pc:cxnChg>
        <pc:cxnChg chg="add">
          <ac:chgData name="Christopher Harrison" userId="3a6027744156af90" providerId="LiveId" clId="{03B05CB3-DF9A-4A3C-B555-3B15479A45E5}" dt="2019-03-15T17:21:39.221" v="2961" actId="26606"/>
          <ac:cxnSpMkLst>
            <pc:docMk/>
            <pc:sldMk cId="3695835466" sldId="365"/>
            <ac:cxnSpMk id="20" creationId="{AA2EAA10-076F-46BD-8F0F-B9A2FB77A85C}"/>
          </ac:cxnSpMkLst>
        </pc:cxnChg>
        <pc:cxnChg chg="add">
          <ac:chgData name="Christopher Harrison" userId="3a6027744156af90" providerId="LiveId" clId="{03B05CB3-DF9A-4A3C-B555-3B15479A45E5}" dt="2019-03-15T17:21:39.221" v="2961" actId="26606"/>
          <ac:cxnSpMkLst>
            <pc:docMk/>
            <pc:sldMk cId="3695835466" sldId="365"/>
            <ac:cxnSpMk id="21" creationId="{D891E407-403B-4764-86C9-33A56D3BCAA3}"/>
          </ac:cxnSpMkLst>
        </pc:cxnChg>
      </pc:sldChg>
      <pc:sldChg chg="add">
        <pc:chgData name="Christopher Harrison" userId="3a6027744156af90" providerId="LiveId" clId="{03B05CB3-DF9A-4A3C-B555-3B15479A45E5}" dt="2019-03-07T19:17:36.781" v="430"/>
        <pc:sldMkLst>
          <pc:docMk/>
          <pc:sldMk cId="613484207" sldId="366"/>
        </pc:sldMkLst>
      </pc:sldChg>
      <pc:sldChg chg="addSp delSp modSp add del modTransition">
        <pc:chgData name="Christopher Harrison" userId="3a6027744156af90" providerId="LiveId" clId="{03B05CB3-DF9A-4A3C-B555-3B15479A45E5}" dt="2019-03-15T17:24:28.270" v="2965" actId="2696"/>
        <pc:sldMkLst>
          <pc:docMk/>
          <pc:sldMk cId="3483320510" sldId="367"/>
        </pc:sldMkLst>
        <pc:spChg chg="del">
          <ac:chgData name="Christopher Harrison" userId="3a6027744156af90" providerId="LiveId" clId="{03B05CB3-DF9A-4A3C-B555-3B15479A45E5}" dt="2019-03-07T19:22:36.030" v="462"/>
          <ac:spMkLst>
            <pc:docMk/>
            <pc:sldMk cId="3483320510" sldId="367"/>
            <ac:spMk id="2" creationId="{3A957BA0-AE32-4568-B83E-15436B02BE7F}"/>
          </ac:spMkLst>
        </pc:spChg>
        <pc:spChg chg="del">
          <ac:chgData name="Christopher Harrison" userId="3a6027744156af90" providerId="LiveId" clId="{03B05CB3-DF9A-4A3C-B555-3B15479A45E5}" dt="2019-03-07T19:22:36.030" v="462"/>
          <ac:spMkLst>
            <pc:docMk/>
            <pc:sldMk cId="3483320510" sldId="367"/>
            <ac:spMk id="3" creationId="{4CCC1382-1F6A-4A9F-9485-309FD6123BCA}"/>
          </ac:spMkLst>
        </pc:spChg>
        <pc:spChg chg="add mod">
          <ac:chgData name="Christopher Harrison" userId="3a6027744156af90" providerId="LiveId" clId="{03B05CB3-DF9A-4A3C-B555-3B15479A45E5}" dt="2019-03-07T19:22:47.215" v="490" actId="20577"/>
          <ac:spMkLst>
            <pc:docMk/>
            <pc:sldMk cId="3483320510" sldId="367"/>
            <ac:spMk id="4" creationId="{EA358ED3-F726-41E8-90A3-11B41A2CA14F}"/>
          </ac:spMkLst>
        </pc:spChg>
        <pc:spChg chg="add mod">
          <ac:chgData name="Christopher Harrison" userId="3a6027744156af90" providerId="LiveId" clId="{03B05CB3-DF9A-4A3C-B555-3B15479A45E5}" dt="2019-03-07T19:27:35.948" v="750" actId="20577"/>
          <ac:spMkLst>
            <pc:docMk/>
            <pc:sldMk cId="3483320510" sldId="367"/>
            <ac:spMk id="5" creationId="{84D0FE46-EFD5-4CEF-B5A2-332DDCE437FD}"/>
          </ac:spMkLst>
        </pc:spChg>
      </pc:sldChg>
      <pc:sldChg chg="addSp delSp modSp add mod ord setBg delDesignElem">
        <pc:chgData name="Christopher Harrison" userId="3a6027744156af90" providerId="LiveId" clId="{03B05CB3-DF9A-4A3C-B555-3B15479A45E5}" dt="2019-03-15T17:21:28.301" v="2958" actId="26606"/>
        <pc:sldMkLst>
          <pc:docMk/>
          <pc:sldMk cId="4111232246" sldId="368"/>
        </pc:sldMkLst>
        <pc:spChg chg="add mod">
          <ac:chgData name="Christopher Harrison" userId="3a6027744156af90" providerId="LiveId" clId="{03B05CB3-DF9A-4A3C-B555-3B15479A45E5}" dt="2019-03-15T17:21:28.301" v="2958" actId="26606"/>
          <ac:spMkLst>
            <pc:docMk/>
            <pc:sldMk cId="4111232246" sldId="368"/>
            <ac:spMk id="2" creationId="{181004B1-0009-47DC-A70A-0167B25CE26F}"/>
          </ac:spMkLst>
        </pc:spChg>
        <pc:spChg chg="add del mod">
          <ac:chgData name="Christopher Harrison" userId="3a6027744156af90" providerId="LiveId" clId="{03B05CB3-DF9A-4A3C-B555-3B15479A45E5}" dt="2019-03-07T19:36:26.635" v="889" actId="26606"/>
          <ac:spMkLst>
            <pc:docMk/>
            <pc:sldMk cId="4111232246" sldId="368"/>
            <ac:spMk id="3" creationId="{9D97890D-CEF2-47AF-AB67-6004553E86DC}"/>
          </ac:spMkLst>
        </pc:spChg>
        <pc:spChg chg="add del">
          <ac:chgData name="Christopher Harrison" userId="3a6027744156af90" providerId="LiveId" clId="{03B05CB3-DF9A-4A3C-B555-3B15479A45E5}" dt="2019-03-07T19:36:01.721" v="887" actId="26606"/>
          <ac:spMkLst>
            <pc:docMk/>
            <pc:sldMk cId="4111232246" sldId="368"/>
            <ac:spMk id="6" creationId="{4351DFE5-F63D-4BE0-BDA9-E3EB88F01AA5}"/>
          </ac:spMkLst>
        </pc:spChg>
        <pc:spChg chg="add del">
          <ac:chgData name="Christopher Harrison" userId="3a6027744156af90" providerId="LiveId" clId="{03B05CB3-DF9A-4A3C-B555-3B15479A45E5}" dt="2019-03-15T17:14:05.772" v="2750"/>
          <ac:spMkLst>
            <pc:docMk/>
            <pc:sldMk cId="4111232246" sldId="368"/>
            <ac:spMk id="9" creationId="{4351DFE5-F63D-4BE0-BDA9-E3EB88F01AA5}"/>
          </ac:spMkLst>
        </pc:spChg>
        <pc:spChg chg="add del">
          <ac:chgData name="Christopher Harrison" userId="3a6027744156af90" providerId="LiveId" clId="{03B05CB3-DF9A-4A3C-B555-3B15479A45E5}" dt="2019-03-07T19:34:52.239" v="875" actId="26606"/>
          <ac:spMkLst>
            <pc:docMk/>
            <pc:sldMk cId="4111232246" sldId="368"/>
            <ac:spMk id="10" creationId="{4351DFE5-F63D-4BE0-BDA9-E3EB88F01AA5}"/>
          </ac:spMkLst>
        </pc:spChg>
        <pc:spChg chg="add">
          <ac:chgData name="Christopher Harrison" userId="3a6027744156af90" providerId="LiveId" clId="{03B05CB3-DF9A-4A3C-B555-3B15479A45E5}" dt="2019-03-15T17:21:28.301" v="2958" actId="26606"/>
          <ac:spMkLst>
            <pc:docMk/>
            <pc:sldMk cId="4111232246" sldId="368"/>
            <ac:spMk id="18" creationId="{A5711A0E-A428-4ED1-96CB-33D69FD842E4}"/>
          </ac:spMkLst>
        </pc:spChg>
        <pc:graphicFrameChg chg="add del">
          <ac:chgData name="Christopher Harrison" userId="3a6027744156af90" providerId="LiveId" clId="{03B05CB3-DF9A-4A3C-B555-3B15479A45E5}" dt="2019-03-07T19:34:52.239" v="875" actId="26606"/>
          <ac:graphicFrameMkLst>
            <pc:docMk/>
            <pc:sldMk cId="4111232246" sldId="368"/>
            <ac:graphicFrameMk id="5" creationId="{9B1EA789-0CA8-4E65-A576-DB26F1E51D8C}"/>
          </ac:graphicFrameMkLst>
        </pc:graphicFrameChg>
        <pc:graphicFrameChg chg="add del">
          <ac:chgData name="Christopher Harrison" userId="3a6027744156af90" providerId="LiveId" clId="{03B05CB3-DF9A-4A3C-B555-3B15479A45E5}" dt="2019-03-07T19:36:01.721" v="887" actId="26606"/>
          <ac:graphicFrameMkLst>
            <pc:docMk/>
            <pc:sldMk cId="4111232246" sldId="368"/>
            <ac:graphicFrameMk id="8" creationId="{B0658499-804B-418F-B7E6-9CEFA5B98194}"/>
          </ac:graphicFrameMkLst>
        </pc:graphicFrameChg>
        <pc:graphicFrameChg chg="add mod modGraphic">
          <ac:chgData name="Christopher Harrison" userId="3a6027744156af90" providerId="LiveId" clId="{03B05CB3-DF9A-4A3C-B555-3B15479A45E5}" dt="2019-03-15T17:21:28.301" v="2958" actId="26606"/>
          <ac:graphicFrameMkLst>
            <pc:docMk/>
            <pc:sldMk cId="4111232246" sldId="368"/>
            <ac:graphicFrameMk id="13" creationId="{111AC10C-6E34-4BF2-8791-D0960880BBD0}"/>
          </ac:graphicFrameMkLst>
        </pc:graphicFrameChg>
        <pc:picChg chg="add del">
          <ac:chgData name="Christopher Harrison" userId="3a6027744156af90" providerId="LiveId" clId="{03B05CB3-DF9A-4A3C-B555-3B15479A45E5}" dt="2019-03-07T19:36:01.721" v="887" actId="26606"/>
          <ac:picMkLst>
            <pc:docMk/>
            <pc:sldMk cId="4111232246" sldId="368"/>
            <ac:picMk id="7" creationId="{02DD2BC0-6F29-4B4F-8D61-2DCF6D2E8E73}"/>
          </ac:picMkLst>
        </pc:picChg>
        <pc:picChg chg="add del">
          <ac:chgData name="Christopher Harrison" userId="3a6027744156af90" providerId="LiveId" clId="{03B05CB3-DF9A-4A3C-B555-3B15479A45E5}" dt="2019-03-15T17:14:05.772" v="2750"/>
          <ac:picMkLst>
            <pc:docMk/>
            <pc:sldMk cId="4111232246" sldId="368"/>
            <ac:picMk id="11" creationId="{02DD2BC0-6F29-4B4F-8D61-2DCF6D2E8E73}"/>
          </ac:picMkLst>
        </pc:picChg>
        <pc:picChg chg="add del">
          <ac:chgData name="Christopher Harrison" userId="3a6027744156af90" providerId="LiveId" clId="{03B05CB3-DF9A-4A3C-B555-3B15479A45E5}" dt="2019-03-07T19:34:52.239" v="875" actId="26606"/>
          <ac:picMkLst>
            <pc:docMk/>
            <pc:sldMk cId="4111232246" sldId="368"/>
            <ac:picMk id="12" creationId="{02DD2BC0-6F29-4B4F-8D61-2DCF6D2E8E73}"/>
          </ac:picMkLst>
        </pc:picChg>
      </pc:sldChg>
      <pc:sldChg chg="addSp delSp modSp add mod modTransition setBg delDesignElem">
        <pc:chgData name="Christopher Harrison" userId="3a6027744156af90" providerId="LiveId" clId="{03B05CB3-DF9A-4A3C-B555-3B15479A45E5}" dt="2019-03-15T17:21:47.458" v="2962" actId="26606"/>
        <pc:sldMkLst>
          <pc:docMk/>
          <pc:sldMk cId="254058643" sldId="369"/>
        </pc:sldMkLst>
        <pc:spChg chg="del">
          <ac:chgData name="Christopher Harrison" userId="3a6027744156af90" providerId="LiveId" clId="{03B05CB3-DF9A-4A3C-B555-3B15479A45E5}" dt="2019-03-07T19:37:32.306" v="894"/>
          <ac:spMkLst>
            <pc:docMk/>
            <pc:sldMk cId="254058643" sldId="369"/>
            <ac:spMk id="2" creationId="{8C0FEBF2-3112-406D-AA08-DD3FCE76D51D}"/>
          </ac:spMkLst>
        </pc:spChg>
        <pc:spChg chg="del">
          <ac:chgData name="Christopher Harrison" userId="3a6027744156af90" providerId="LiveId" clId="{03B05CB3-DF9A-4A3C-B555-3B15479A45E5}" dt="2019-03-07T19:37:32.306" v="894"/>
          <ac:spMkLst>
            <pc:docMk/>
            <pc:sldMk cId="254058643" sldId="369"/>
            <ac:spMk id="3" creationId="{D74D5448-D8C8-4D6B-8FD0-E84B6B3A0837}"/>
          </ac:spMkLst>
        </pc:spChg>
        <pc:spChg chg="add mod">
          <ac:chgData name="Christopher Harrison" userId="3a6027744156af90" providerId="LiveId" clId="{03B05CB3-DF9A-4A3C-B555-3B15479A45E5}" dt="2019-03-15T14:50:17.492" v="2457" actId="26606"/>
          <ac:spMkLst>
            <pc:docMk/>
            <pc:sldMk cId="254058643" sldId="369"/>
            <ac:spMk id="4" creationId="{455DA5A8-F663-4E77-AEA8-B3B99C3691F4}"/>
          </ac:spMkLst>
        </pc:spChg>
        <pc:spChg chg="add del mod">
          <ac:chgData name="Christopher Harrison" userId="3a6027744156af90" providerId="LiveId" clId="{03B05CB3-DF9A-4A3C-B555-3B15479A45E5}" dt="2019-03-07T19:37:37.571" v="895" actId="478"/>
          <ac:spMkLst>
            <pc:docMk/>
            <pc:sldMk cId="254058643" sldId="369"/>
            <ac:spMk id="5" creationId="{8BD98803-3481-4A25-BB9F-76FBBBD1D6DE}"/>
          </ac:spMkLst>
        </pc:spChg>
        <pc:spChg chg="add">
          <ac:chgData name="Christopher Harrison" userId="3a6027744156af90" providerId="LiveId" clId="{03B05CB3-DF9A-4A3C-B555-3B15479A45E5}" dt="2019-03-15T17:21:47.458" v="2962" actId="26606"/>
          <ac:spMkLst>
            <pc:docMk/>
            <pc:sldMk cId="254058643" sldId="369"/>
            <ac:spMk id="6" creationId="{559AE206-7EBA-4D33-8BC9-9D8158553F0E}"/>
          </ac:spMkLst>
        </pc:spChg>
        <pc:spChg chg="add">
          <ac:chgData name="Christopher Harrison" userId="3a6027744156af90" providerId="LiveId" clId="{03B05CB3-DF9A-4A3C-B555-3B15479A45E5}" dt="2019-03-15T17:21:47.458" v="2962" actId="26606"/>
          <ac:spMkLst>
            <pc:docMk/>
            <pc:sldMk cId="254058643" sldId="369"/>
            <ac:spMk id="7" creationId="{6437D937-A7F1-4011-92B4-328E5BE1B166}"/>
          </ac:spMkLst>
        </pc:spChg>
        <pc:spChg chg="add">
          <ac:chgData name="Christopher Harrison" userId="3a6027744156af90" providerId="LiveId" clId="{03B05CB3-DF9A-4A3C-B555-3B15479A45E5}" dt="2019-03-15T17:21:47.458" v="2962" actId="26606"/>
          <ac:spMkLst>
            <pc:docMk/>
            <pc:sldMk cId="254058643" sldId="369"/>
            <ac:spMk id="8" creationId="{B672F332-AF08-46C6-94F0-77684310D7B7}"/>
          </ac:spMkLst>
        </pc:spChg>
        <pc:spChg chg="add del">
          <ac:chgData name="Christopher Harrison" userId="3a6027744156af90" providerId="LiveId" clId="{03B05CB3-DF9A-4A3C-B555-3B15479A45E5}" dt="2019-03-15T17:14:05.772" v="2750"/>
          <ac:spMkLst>
            <pc:docMk/>
            <pc:sldMk cId="254058643" sldId="369"/>
            <ac:spMk id="9" creationId="{559AE206-7EBA-4D33-8BC9-9D8158553F0E}"/>
          </ac:spMkLst>
        </pc:spChg>
        <pc:spChg chg="add">
          <ac:chgData name="Christopher Harrison" userId="3a6027744156af90" providerId="LiveId" clId="{03B05CB3-DF9A-4A3C-B555-3B15479A45E5}" dt="2019-03-15T17:21:47.458" v="2962" actId="26606"/>
          <ac:spMkLst>
            <pc:docMk/>
            <pc:sldMk cId="254058643" sldId="369"/>
            <ac:spMk id="10" creationId="{34244EF8-D73A-40E1-BE73-D46E6B4B04ED}"/>
          </ac:spMkLst>
        </pc:spChg>
        <pc:spChg chg="add del">
          <ac:chgData name="Christopher Harrison" userId="3a6027744156af90" providerId="LiveId" clId="{03B05CB3-DF9A-4A3C-B555-3B15479A45E5}" dt="2019-03-15T17:14:05.772" v="2750"/>
          <ac:spMkLst>
            <pc:docMk/>
            <pc:sldMk cId="254058643" sldId="369"/>
            <ac:spMk id="11" creationId="{6437D937-A7F1-4011-92B4-328E5BE1B166}"/>
          </ac:spMkLst>
        </pc:spChg>
        <pc:spChg chg="add">
          <ac:chgData name="Christopher Harrison" userId="3a6027744156af90" providerId="LiveId" clId="{03B05CB3-DF9A-4A3C-B555-3B15479A45E5}" dt="2019-03-15T17:21:47.458" v="2962" actId="26606"/>
          <ac:spMkLst>
            <pc:docMk/>
            <pc:sldMk cId="254058643" sldId="369"/>
            <ac:spMk id="12" creationId="{AB84D7E8-4ECB-42D7-ADBF-01689B0F24AE}"/>
          </ac:spMkLst>
        </pc:spChg>
        <pc:spChg chg="add del">
          <ac:chgData name="Christopher Harrison" userId="3a6027744156af90" providerId="LiveId" clId="{03B05CB3-DF9A-4A3C-B555-3B15479A45E5}" dt="2019-03-15T17:14:05.772" v="2750"/>
          <ac:spMkLst>
            <pc:docMk/>
            <pc:sldMk cId="254058643" sldId="369"/>
            <ac:spMk id="13" creationId="{B672F332-AF08-46C6-94F0-77684310D7B7}"/>
          </ac:spMkLst>
        </pc:spChg>
        <pc:spChg chg="add del">
          <ac:chgData name="Christopher Harrison" userId="3a6027744156af90" providerId="LiveId" clId="{03B05CB3-DF9A-4A3C-B555-3B15479A45E5}" dt="2019-03-15T17:14:05.772" v="2750"/>
          <ac:spMkLst>
            <pc:docMk/>
            <pc:sldMk cId="254058643" sldId="369"/>
            <ac:spMk id="15" creationId="{34244EF8-D73A-40E1-BE73-D46E6B4B04ED}"/>
          </ac:spMkLst>
        </pc:spChg>
        <pc:spChg chg="add del">
          <ac:chgData name="Christopher Harrison" userId="3a6027744156af90" providerId="LiveId" clId="{03B05CB3-DF9A-4A3C-B555-3B15479A45E5}" dt="2019-03-15T17:14:05.772" v="2750"/>
          <ac:spMkLst>
            <pc:docMk/>
            <pc:sldMk cId="254058643" sldId="369"/>
            <ac:spMk id="17" creationId="{AB84D7E8-4ECB-42D7-ADBF-01689B0F24AE}"/>
          </ac:spMkLst>
        </pc:spChg>
        <pc:cxnChg chg="add">
          <ac:chgData name="Christopher Harrison" userId="3a6027744156af90" providerId="LiveId" clId="{03B05CB3-DF9A-4A3C-B555-3B15479A45E5}" dt="2019-03-15T17:21:47.458" v="2962" actId="26606"/>
          <ac:cxnSpMkLst>
            <pc:docMk/>
            <pc:sldMk cId="254058643" sldId="369"/>
            <ac:cxnSpMk id="14" creationId="{9E8E38ED-369A-44C2-B635-0BED0E48A6E8}"/>
          </ac:cxnSpMkLst>
        </pc:cxnChg>
        <pc:cxnChg chg="add del">
          <ac:chgData name="Christopher Harrison" userId="3a6027744156af90" providerId="LiveId" clId="{03B05CB3-DF9A-4A3C-B555-3B15479A45E5}" dt="2019-03-15T17:14:05.772" v="2750"/>
          <ac:cxnSpMkLst>
            <pc:docMk/>
            <pc:sldMk cId="254058643" sldId="369"/>
            <ac:cxnSpMk id="19" creationId="{9E8E38ED-369A-44C2-B635-0BED0E48A6E8}"/>
          </ac:cxnSpMkLst>
        </pc:cxnChg>
      </pc:sldChg>
      <pc:sldChg chg="addSp modSp add mod setBg">
        <pc:chgData name="Christopher Harrison" userId="3a6027744156af90" providerId="LiveId" clId="{03B05CB3-DF9A-4A3C-B555-3B15479A45E5}" dt="2019-03-15T17:04:03.788" v="2489" actId="26606"/>
        <pc:sldMkLst>
          <pc:docMk/>
          <pc:sldMk cId="1110040331" sldId="370"/>
        </pc:sldMkLst>
        <pc:spChg chg="mod">
          <ac:chgData name="Christopher Harrison" userId="3a6027744156af90" providerId="LiveId" clId="{03B05CB3-DF9A-4A3C-B555-3B15479A45E5}" dt="2019-03-15T17:04:03.788" v="2489" actId="26606"/>
          <ac:spMkLst>
            <pc:docMk/>
            <pc:sldMk cId="1110040331" sldId="370"/>
            <ac:spMk id="13" creationId="{00000000-0000-0000-0000-000000000000}"/>
          </ac:spMkLst>
        </pc:spChg>
        <pc:spChg chg="add">
          <ac:chgData name="Christopher Harrison" userId="3a6027744156af90" providerId="LiveId" clId="{03B05CB3-DF9A-4A3C-B555-3B15479A45E5}" dt="2019-03-15T17:04:03.788" v="2489" actId="26606"/>
          <ac:spMkLst>
            <pc:docMk/>
            <pc:sldMk cId="1110040331" sldId="370"/>
            <ac:spMk id="18" creationId="{0482A7D0-DB09-4EBA-8D52-E6A5934B668D}"/>
          </ac:spMkLst>
        </pc:spChg>
        <pc:spChg chg="add">
          <ac:chgData name="Christopher Harrison" userId="3a6027744156af90" providerId="LiveId" clId="{03B05CB3-DF9A-4A3C-B555-3B15479A45E5}" dt="2019-03-15T17:04:03.788" v="2489" actId="26606"/>
          <ac:spMkLst>
            <pc:docMk/>
            <pc:sldMk cId="1110040331" sldId="370"/>
            <ac:spMk id="20" creationId="{1A3688C8-DFCE-4CCD-BCF0-5FB239E5072D}"/>
          </ac:spMkLst>
        </pc:spChg>
        <pc:spChg chg="add">
          <ac:chgData name="Christopher Harrison" userId="3a6027744156af90" providerId="LiveId" clId="{03B05CB3-DF9A-4A3C-B555-3B15479A45E5}" dt="2019-03-15T17:04:03.788" v="2489" actId="26606"/>
          <ac:spMkLst>
            <pc:docMk/>
            <pc:sldMk cId="1110040331" sldId="370"/>
            <ac:spMk id="24" creationId="{8482FDCF-45F3-40F1-8751-19B7AFB3CFCE}"/>
          </ac:spMkLst>
        </pc:spChg>
        <pc:cxnChg chg="add">
          <ac:chgData name="Christopher Harrison" userId="3a6027744156af90" providerId="LiveId" clId="{03B05CB3-DF9A-4A3C-B555-3B15479A45E5}" dt="2019-03-15T17:04:03.788" v="2489" actId="26606"/>
          <ac:cxnSpMkLst>
            <pc:docMk/>
            <pc:sldMk cId="1110040331" sldId="370"/>
            <ac:cxnSpMk id="22" creationId="{D598FBE3-48D2-40A2-B7E6-F485834C8213}"/>
          </ac:cxnSpMkLst>
        </pc:cxnChg>
      </pc:sldChg>
      <pc:sldChg chg="addSp delSp modSp add mod setBg">
        <pc:chgData name="Christopher Harrison" userId="3a6027744156af90" providerId="LiveId" clId="{03B05CB3-DF9A-4A3C-B555-3B15479A45E5}" dt="2019-03-15T17:04:12.436" v="2492" actId="26606"/>
        <pc:sldMkLst>
          <pc:docMk/>
          <pc:sldMk cId="2773990783" sldId="371"/>
        </pc:sldMkLst>
        <pc:spChg chg="mod">
          <ac:chgData name="Christopher Harrison" userId="3a6027744156af90" providerId="LiveId" clId="{03B05CB3-DF9A-4A3C-B555-3B15479A45E5}" dt="2019-03-15T17:04:12.436" v="2492" actId="26606"/>
          <ac:spMkLst>
            <pc:docMk/>
            <pc:sldMk cId="2773990783" sldId="371"/>
            <ac:spMk id="13" creationId="{00000000-0000-0000-0000-000000000000}"/>
          </ac:spMkLst>
        </pc:spChg>
        <pc:spChg chg="add del">
          <ac:chgData name="Christopher Harrison" userId="3a6027744156af90" providerId="LiveId" clId="{03B05CB3-DF9A-4A3C-B555-3B15479A45E5}" dt="2019-03-15T17:04:12.399" v="2491" actId="26606"/>
          <ac:spMkLst>
            <pc:docMk/>
            <pc:sldMk cId="2773990783" sldId="371"/>
            <ac:spMk id="18" creationId="{559AE206-7EBA-4D33-8BC9-9D8158553F0E}"/>
          </ac:spMkLst>
        </pc:spChg>
        <pc:spChg chg="add del">
          <ac:chgData name="Christopher Harrison" userId="3a6027744156af90" providerId="LiveId" clId="{03B05CB3-DF9A-4A3C-B555-3B15479A45E5}" dt="2019-03-15T17:04:12.399" v="2491" actId="26606"/>
          <ac:spMkLst>
            <pc:docMk/>
            <pc:sldMk cId="2773990783" sldId="371"/>
            <ac:spMk id="20" creationId="{6437D937-A7F1-4011-92B4-328E5BE1B166}"/>
          </ac:spMkLst>
        </pc:spChg>
        <pc:spChg chg="add del">
          <ac:chgData name="Christopher Harrison" userId="3a6027744156af90" providerId="LiveId" clId="{03B05CB3-DF9A-4A3C-B555-3B15479A45E5}" dt="2019-03-15T17:04:12.399" v="2491" actId="26606"/>
          <ac:spMkLst>
            <pc:docMk/>
            <pc:sldMk cId="2773990783" sldId="371"/>
            <ac:spMk id="22" creationId="{B672F332-AF08-46C6-94F0-77684310D7B7}"/>
          </ac:spMkLst>
        </pc:spChg>
        <pc:spChg chg="add del">
          <ac:chgData name="Christopher Harrison" userId="3a6027744156af90" providerId="LiveId" clId="{03B05CB3-DF9A-4A3C-B555-3B15479A45E5}" dt="2019-03-15T17:04:12.399" v="2491" actId="26606"/>
          <ac:spMkLst>
            <pc:docMk/>
            <pc:sldMk cId="2773990783" sldId="371"/>
            <ac:spMk id="24" creationId="{34244EF8-D73A-40E1-BE73-D46E6B4B04ED}"/>
          </ac:spMkLst>
        </pc:spChg>
        <pc:spChg chg="add del">
          <ac:chgData name="Christopher Harrison" userId="3a6027744156af90" providerId="LiveId" clId="{03B05CB3-DF9A-4A3C-B555-3B15479A45E5}" dt="2019-03-15T17:04:12.399" v="2491" actId="26606"/>
          <ac:spMkLst>
            <pc:docMk/>
            <pc:sldMk cId="2773990783" sldId="371"/>
            <ac:spMk id="26" creationId="{AB84D7E8-4ECB-42D7-ADBF-01689B0F24AE}"/>
          </ac:spMkLst>
        </pc:spChg>
        <pc:spChg chg="add">
          <ac:chgData name="Christopher Harrison" userId="3a6027744156af90" providerId="LiveId" clId="{03B05CB3-DF9A-4A3C-B555-3B15479A45E5}" dt="2019-03-15T17:04:12.436" v="2492" actId="26606"/>
          <ac:spMkLst>
            <pc:docMk/>
            <pc:sldMk cId="2773990783" sldId="371"/>
            <ac:spMk id="30" creationId="{66B332A4-D438-4773-A77F-5ED49A448D9D}"/>
          </ac:spMkLst>
        </pc:spChg>
        <pc:spChg chg="add">
          <ac:chgData name="Christopher Harrison" userId="3a6027744156af90" providerId="LiveId" clId="{03B05CB3-DF9A-4A3C-B555-3B15479A45E5}" dt="2019-03-15T17:04:12.436" v="2492" actId="26606"/>
          <ac:spMkLst>
            <pc:docMk/>
            <pc:sldMk cId="2773990783" sldId="371"/>
            <ac:spMk id="31" creationId="{DF9AD32D-FF05-44F4-BD4D-9CEE89B71EB9}"/>
          </ac:spMkLst>
        </pc:spChg>
        <pc:cxnChg chg="add del">
          <ac:chgData name="Christopher Harrison" userId="3a6027744156af90" providerId="LiveId" clId="{03B05CB3-DF9A-4A3C-B555-3B15479A45E5}" dt="2019-03-15T17:04:12.399" v="2491" actId="26606"/>
          <ac:cxnSpMkLst>
            <pc:docMk/>
            <pc:sldMk cId="2773990783" sldId="371"/>
            <ac:cxnSpMk id="28" creationId="{9E8E38ED-369A-44C2-B635-0BED0E48A6E8}"/>
          </ac:cxnSpMkLst>
        </pc:cxnChg>
      </pc:sldChg>
      <pc:sldChg chg="add ord modTransition">
        <pc:chgData name="Christopher Harrison" userId="3a6027744156af90" providerId="LiveId" clId="{03B05CB3-DF9A-4A3C-B555-3B15479A45E5}" dt="2019-03-07T19:43:47.731" v="1002"/>
        <pc:sldMkLst>
          <pc:docMk/>
          <pc:sldMk cId="3262542785" sldId="372"/>
        </pc:sldMkLst>
      </pc:sldChg>
      <pc:sldChg chg="addSp delSp modSp add ord setBg">
        <pc:chgData name="Christopher Harrison" userId="3a6027744156af90" providerId="LiveId" clId="{03B05CB3-DF9A-4A3C-B555-3B15479A45E5}" dt="2019-03-07T19:47:58.767" v="1050"/>
        <pc:sldMkLst>
          <pc:docMk/>
          <pc:sldMk cId="2963509464" sldId="373"/>
        </pc:sldMkLst>
        <pc:spChg chg="del">
          <ac:chgData name="Christopher Harrison" userId="3a6027744156af90" providerId="LiveId" clId="{03B05CB3-DF9A-4A3C-B555-3B15479A45E5}" dt="2019-03-07T19:46:16.214" v="1009" actId="478"/>
          <ac:spMkLst>
            <pc:docMk/>
            <pc:sldMk cId="2963509464" sldId="373"/>
            <ac:spMk id="4" creationId="{00000000-0000-0000-0000-000000000000}"/>
          </ac:spMkLst>
        </pc:spChg>
        <pc:spChg chg="del">
          <ac:chgData name="Christopher Harrison" userId="3a6027744156af90" providerId="LiveId" clId="{03B05CB3-DF9A-4A3C-B555-3B15479A45E5}" dt="2019-03-07T19:46:17.596" v="1010" actId="478"/>
          <ac:spMkLst>
            <pc:docMk/>
            <pc:sldMk cId="2963509464" sldId="373"/>
            <ac:spMk id="5" creationId="{00000000-0000-0000-0000-000000000000}"/>
          </ac:spMkLst>
        </pc:spChg>
        <pc:spChg chg="add mod">
          <ac:chgData name="Christopher Harrison" userId="3a6027744156af90" providerId="LiveId" clId="{03B05CB3-DF9A-4A3C-B555-3B15479A45E5}" dt="2019-03-07T19:46:30.729" v="1013" actId="1076"/>
          <ac:spMkLst>
            <pc:docMk/>
            <pc:sldMk cId="2963509464" sldId="373"/>
            <ac:spMk id="7" creationId="{A74CCB27-9D51-4BD1-8CE0-DBB50F4FA7C3}"/>
          </ac:spMkLst>
        </pc:spChg>
        <pc:picChg chg="add mod">
          <ac:chgData name="Christopher Harrison" userId="3a6027744156af90" providerId="LiveId" clId="{03B05CB3-DF9A-4A3C-B555-3B15479A45E5}" dt="2019-03-07T19:47:47.856" v="1049"/>
          <ac:picMkLst>
            <pc:docMk/>
            <pc:sldMk cId="2963509464" sldId="373"/>
            <ac:picMk id="6" creationId="{44D60EDA-3E4E-4081-A2DB-65D9DC0D43CC}"/>
          </ac:picMkLst>
        </pc:picChg>
      </pc:sldChg>
      <pc:sldChg chg="modSp add del">
        <pc:chgData name="Christopher Harrison" userId="3a6027744156af90" providerId="LiveId" clId="{03B05CB3-DF9A-4A3C-B555-3B15479A45E5}" dt="2019-03-07T23:07:05.062" v="1955" actId="2696"/>
        <pc:sldMkLst>
          <pc:docMk/>
          <pc:sldMk cId="3963080477" sldId="374"/>
        </pc:sldMkLst>
        <pc:spChg chg="mod">
          <ac:chgData name="Christopher Harrison" userId="3a6027744156af90" providerId="LiveId" clId="{03B05CB3-DF9A-4A3C-B555-3B15479A45E5}" dt="2019-03-07T19:49:12.935" v="1075" actId="20577"/>
          <ac:spMkLst>
            <pc:docMk/>
            <pc:sldMk cId="3963080477" sldId="374"/>
            <ac:spMk id="4" creationId="{455DA5A8-F663-4E77-AEA8-B3B99C3691F4}"/>
          </ac:spMkLst>
        </pc:spChg>
      </pc:sldChg>
      <pc:sldChg chg="addSp delSp modSp add del mod modTransition setBg">
        <pc:chgData name="Christopher Harrison" userId="3a6027744156af90" providerId="LiveId" clId="{03B05CB3-DF9A-4A3C-B555-3B15479A45E5}" dt="2019-03-07T23:07:04.918" v="1954" actId="2696"/>
        <pc:sldMkLst>
          <pc:docMk/>
          <pc:sldMk cId="4262335255" sldId="375"/>
        </pc:sldMkLst>
        <pc:spChg chg="del">
          <ac:chgData name="Christopher Harrison" userId="3a6027744156af90" providerId="LiveId" clId="{03B05CB3-DF9A-4A3C-B555-3B15479A45E5}" dt="2019-03-07T19:49:29.385" v="1077"/>
          <ac:spMkLst>
            <pc:docMk/>
            <pc:sldMk cId="4262335255" sldId="375"/>
            <ac:spMk id="2" creationId="{7A7BD3B3-D752-4E9F-A60E-72F7047B44D8}"/>
          </ac:spMkLst>
        </pc:spChg>
        <pc:spChg chg="add mod">
          <ac:chgData name="Christopher Harrison" userId="3a6027744156af90" providerId="LiveId" clId="{03B05CB3-DF9A-4A3C-B555-3B15479A45E5}" dt="2019-03-07T19:50:09.981" v="1169" actId="26606"/>
          <ac:spMkLst>
            <pc:docMk/>
            <pc:sldMk cId="4262335255" sldId="375"/>
            <ac:spMk id="3" creationId="{1DEDD52D-10FB-46F5-A2FD-F1411ED789D5}"/>
          </ac:spMkLst>
        </pc:spChg>
        <pc:spChg chg="add del mod">
          <ac:chgData name="Christopher Harrison" userId="3a6027744156af90" providerId="LiveId" clId="{03B05CB3-DF9A-4A3C-B555-3B15479A45E5}" dt="2019-03-07T19:50:09.981" v="1169" actId="26606"/>
          <ac:spMkLst>
            <pc:docMk/>
            <pc:sldMk cId="4262335255" sldId="375"/>
            <ac:spMk id="4" creationId="{0C9499DF-72F3-4960-8995-B1D4EC8D1A72}"/>
          </ac:spMkLst>
        </pc:spChg>
        <pc:spChg chg="add">
          <ac:chgData name="Christopher Harrison" userId="3a6027744156af90" providerId="LiveId" clId="{03B05CB3-DF9A-4A3C-B555-3B15479A45E5}" dt="2019-03-07T19:50:09.981" v="1169" actId="26606"/>
          <ac:spMkLst>
            <pc:docMk/>
            <pc:sldMk cId="4262335255" sldId="375"/>
            <ac:spMk id="11" creationId="{4351DFE5-F63D-4BE0-BDA9-E3EB88F01AA5}"/>
          </ac:spMkLst>
        </pc:spChg>
        <pc:graphicFrameChg chg="add">
          <ac:chgData name="Christopher Harrison" userId="3a6027744156af90" providerId="LiveId" clId="{03B05CB3-DF9A-4A3C-B555-3B15479A45E5}" dt="2019-03-07T19:50:09.981" v="1169" actId="26606"/>
          <ac:graphicFrameMkLst>
            <pc:docMk/>
            <pc:sldMk cId="4262335255" sldId="375"/>
            <ac:graphicFrameMk id="6" creationId="{A612E9B3-2D56-4C11-BC87-2AACE26CC728}"/>
          </ac:graphicFrameMkLst>
        </pc:graphicFrameChg>
        <pc:picChg chg="add">
          <ac:chgData name="Christopher Harrison" userId="3a6027744156af90" providerId="LiveId" clId="{03B05CB3-DF9A-4A3C-B555-3B15479A45E5}" dt="2019-03-07T19:50:09.981" v="1169" actId="26606"/>
          <ac:picMkLst>
            <pc:docMk/>
            <pc:sldMk cId="4262335255" sldId="375"/>
            <ac:picMk id="13" creationId="{02DD2BC0-6F29-4B4F-8D61-2DCF6D2E8E73}"/>
          </ac:picMkLst>
        </pc:picChg>
      </pc:sldChg>
      <pc:sldChg chg="add del">
        <pc:chgData name="Christopher Harrison" userId="3a6027744156af90" providerId="LiveId" clId="{03B05CB3-DF9A-4A3C-B555-3B15479A45E5}" dt="2019-03-07T19:50:22.946" v="1171"/>
        <pc:sldMkLst>
          <pc:docMk/>
          <pc:sldMk cId="2594049625" sldId="376"/>
        </pc:sldMkLst>
      </pc:sldChg>
      <pc:sldChg chg="addSp delSp modSp add mod setBg delDesignElem">
        <pc:chgData name="Christopher Harrison" userId="3a6027744156af90" providerId="LiveId" clId="{03B05CB3-DF9A-4A3C-B555-3B15479A45E5}" dt="2019-03-15T17:22:01.712" v="2964" actId="26606"/>
        <pc:sldMkLst>
          <pc:docMk/>
          <pc:sldMk cId="3612359462" sldId="376"/>
        </pc:sldMkLst>
        <pc:spChg chg="mod">
          <ac:chgData name="Christopher Harrison" userId="3a6027744156af90" providerId="LiveId" clId="{03B05CB3-DF9A-4A3C-B555-3B15479A45E5}" dt="2019-03-15T17:03:55.627" v="2488" actId="26606"/>
          <ac:spMkLst>
            <pc:docMk/>
            <pc:sldMk cId="3612359462" sldId="376"/>
            <ac:spMk id="4" creationId="{455DA5A8-F663-4E77-AEA8-B3B99C3691F4}"/>
          </ac:spMkLst>
        </pc:spChg>
        <pc:spChg chg="add">
          <ac:chgData name="Christopher Harrison" userId="3a6027744156af90" providerId="LiveId" clId="{03B05CB3-DF9A-4A3C-B555-3B15479A45E5}" dt="2019-03-15T17:22:01.712" v="2964" actId="26606"/>
          <ac:spMkLst>
            <pc:docMk/>
            <pc:sldMk cId="3612359462" sldId="376"/>
            <ac:spMk id="6" creationId="{559AE206-7EBA-4D33-8BC9-9D8158553F0E}"/>
          </ac:spMkLst>
        </pc:spChg>
        <pc:spChg chg="add">
          <ac:chgData name="Christopher Harrison" userId="3a6027744156af90" providerId="LiveId" clId="{03B05CB3-DF9A-4A3C-B555-3B15479A45E5}" dt="2019-03-15T17:22:01.712" v="2964" actId="26606"/>
          <ac:spMkLst>
            <pc:docMk/>
            <pc:sldMk cId="3612359462" sldId="376"/>
            <ac:spMk id="7" creationId="{6437D937-A7F1-4011-92B4-328E5BE1B166}"/>
          </ac:spMkLst>
        </pc:spChg>
        <pc:spChg chg="add">
          <ac:chgData name="Christopher Harrison" userId="3a6027744156af90" providerId="LiveId" clId="{03B05CB3-DF9A-4A3C-B555-3B15479A45E5}" dt="2019-03-15T17:22:01.712" v="2964" actId="26606"/>
          <ac:spMkLst>
            <pc:docMk/>
            <pc:sldMk cId="3612359462" sldId="376"/>
            <ac:spMk id="8" creationId="{B672F332-AF08-46C6-94F0-77684310D7B7}"/>
          </ac:spMkLst>
        </pc:spChg>
        <pc:spChg chg="add del">
          <ac:chgData name="Christopher Harrison" userId="3a6027744156af90" providerId="LiveId" clId="{03B05CB3-DF9A-4A3C-B555-3B15479A45E5}" dt="2019-03-15T17:14:05.772" v="2750"/>
          <ac:spMkLst>
            <pc:docMk/>
            <pc:sldMk cId="3612359462" sldId="376"/>
            <ac:spMk id="9" creationId="{559AE206-7EBA-4D33-8BC9-9D8158553F0E}"/>
          </ac:spMkLst>
        </pc:spChg>
        <pc:spChg chg="add">
          <ac:chgData name="Christopher Harrison" userId="3a6027744156af90" providerId="LiveId" clId="{03B05CB3-DF9A-4A3C-B555-3B15479A45E5}" dt="2019-03-15T17:22:01.712" v="2964" actId="26606"/>
          <ac:spMkLst>
            <pc:docMk/>
            <pc:sldMk cId="3612359462" sldId="376"/>
            <ac:spMk id="10" creationId="{34244EF8-D73A-40E1-BE73-D46E6B4B04ED}"/>
          </ac:spMkLst>
        </pc:spChg>
        <pc:spChg chg="add del">
          <ac:chgData name="Christopher Harrison" userId="3a6027744156af90" providerId="LiveId" clId="{03B05CB3-DF9A-4A3C-B555-3B15479A45E5}" dt="2019-03-15T17:14:05.772" v="2750"/>
          <ac:spMkLst>
            <pc:docMk/>
            <pc:sldMk cId="3612359462" sldId="376"/>
            <ac:spMk id="11" creationId="{6437D937-A7F1-4011-92B4-328E5BE1B166}"/>
          </ac:spMkLst>
        </pc:spChg>
        <pc:spChg chg="add">
          <ac:chgData name="Christopher Harrison" userId="3a6027744156af90" providerId="LiveId" clId="{03B05CB3-DF9A-4A3C-B555-3B15479A45E5}" dt="2019-03-15T17:22:01.712" v="2964" actId="26606"/>
          <ac:spMkLst>
            <pc:docMk/>
            <pc:sldMk cId="3612359462" sldId="376"/>
            <ac:spMk id="12" creationId="{AB84D7E8-4ECB-42D7-ADBF-01689B0F24AE}"/>
          </ac:spMkLst>
        </pc:spChg>
        <pc:spChg chg="add del">
          <ac:chgData name="Christopher Harrison" userId="3a6027744156af90" providerId="LiveId" clId="{03B05CB3-DF9A-4A3C-B555-3B15479A45E5}" dt="2019-03-15T17:14:05.772" v="2750"/>
          <ac:spMkLst>
            <pc:docMk/>
            <pc:sldMk cId="3612359462" sldId="376"/>
            <ac:spMk id="13" creationId="{B672F332-AF08-46C6-94F0-77684310D7B7}"/>
          </ac:spMkLst>
        </pc:spChg>
        <pc:spChg chg="add del">
          <ac:chgData name="Christopher Harrison" userId="3a6027744156af90" providerId="LiveId" clId="{03B05CB3-DF9A-4A3C-B555-3B15479A45E5}" dt="2019-03-15T17:14:05.772" v="2750"/>
          <ac:spMkLst>
            <pc:docMk/>
            <pc:sldMk cId="3612359462" sldId="376"/>
            <ac:spMk id="15" creationId="{34244EF8-D73A-40E1-BE73-D46E6B4B04ED}"/>
          </ac:spMkLst>
        </pc:spChg>
        <pc:spChg chg="add del">
          <ac:chgData name="Christopher Harrison" userId="3a6027744156af90" providerId="LiveId" clId="{03B05CB3-DF9A-4A3C-B555-3B15479A45E5}" dt="2019-03-15T17:14:05.772" v="2750"/>
          <ac:spMkLst>
            <pc:docMk/>
            <pc:sldMk cId="3612359462" sldId="376"/>
            <ac:spMk id="17" creationId="{AB84D7E8-4ECB-42D7-ADBF-01689B0F24AE}"/>
          </ac:spMkLst>
        </pc:spChg>
        <pc:cxnChg chg="add">
          <ac:chgData name="Christopher Harrison" userId="3a6027744156af90" providerId="LiveId" clId="{03B05CB3-DF9A-4A3C-B555-3B15479A45E5}" dt="2019-03-15T17:22:01.712" v="2964" actId="26606"/>
          <ac:cxnSpMkLst>
            <pc:docMk/>
            <pc:sldMk cId="3612359462" sldId="376"/>
            <ac:cxnSpMk id="14" creationId="{9E8E38ED-369A-44C2-B635-0BED0E48A6E8}"/>
          </ac:cxnSpMkLst>
        </pc:cxnChg>
        <pc:cxnChg chg="add del">
          <ac:chgData name="Christopher Harrison" userId="3a6027744156af90" providerId="LiveId" clId="{03B05CB3-DF9A-4A3C-B555-3B15479A45E5}" dt="2019-03-15T17:14:05.772" v="2750"/>
          <ac:cxnSpMkLst>
            <pc:docMk/>
            <pc:sldMk cId="3612359462" sldId="376"/>
            <ac:cxnSpMk id="19" creationId="{9E8E38ED-369A-44C2-B635-0BED0E48A6E8}"/>
          </ac:cxnSpMkLst>
        </pc:cxnChg>
      </pc:sldChg>
      <pc:sldChg chg="addSp delSp modSp add mod setBg delDesignElem">
        <pc:chgData name="Christopher Harrison" userId="3a6027744156af90" providerId="LiveId" clId="{03B05CB3-DF9A-4A3C-B555-3B15479A45E5}" dt="2019-03-15T17:14:59.695" v="2758" actId="26606"/>
        <pc:sldMkLst>
          <pc:docMk/>
          <pc:sldMk cId="3819584511" sldId="377"/>
        </pc:sldMkLst>
        <pc:spChg chg="del">
          <ac:chgData name="Christopher Harrison" userId="3a6027744156af90" providerId="LiveId" clId="{03B05CB3-DF9A-4A3C-B555-3B15479A45E5}" dt="2019-03-07T19:52:39.330" v="1204"/>
          <ac:spMkLst>
            <pc:docMk/>
            <pc:sldMk cId="3819584511" sldId="377"/>
            <ac:spMk id="2" creationId="{2E6807C0-557E-4423-8F48-0882552ECD4E}"/>
          </ac:spMkLst>
        </pc:spChg>
        <pc:spChg chg="del">
          <ac:chgData name="Christopher Harrison" userId="3a6027744156af90" providerId="LiveId" clId="{03B05CB3-DF9A-4A3C-B555-3B15479A45E5}" dt="2019-03-07T19:52:39.330" v="1204"/>
          <ac:spMkLst>
            <pc:docMk/>
            <pc:sldMk cId="3819584511" sldId="377"/>
            <ac:spMk id="3" creationId="{8475F64E-176E-4A4F-8E29-6E65444917F4}"/>
          </ac:spMkLst>
        </pc:spChg>
        <pc:spChg chg="add mod">
          <ac:chgData name="Christopher Harrison" userId="3a6027744156af90" providerId="LiveId" clId="{03B05CB3-DF9A-4A3C-B555-3B15479A45E5}" dt="2019-03-15T17:14:59.695" v="2758" actId="26606"/>
          <ac:spMkLst>
            <pc:docMk/>
            <pc:sldMk cId="3819584511" sldId="377"/>
            <ac:spMk id="4" creationId="{994AFA45-1CD9-4B00-B77A-FBA45B9B90A5}"/>
          </ac:spMkLst>
        </pc:spChg>
        <pc:spChg chg="add">
          <ac:chgData name="Christopher Harrison" userId="3a6027744156af90" providerId="LiveId" clId="{03B05CB3-DF9A-4A3C-B555-3B15479A45E5}" dt="2019-03-15T17:14:59.695" v="2758" actId="26606"/>
          <ac:spMkLst>
            <pc:docMk/>
            <pc:sldMk cId="3819584511" sldId="377"/>
            <ac:spMk id="6" creationId="{559AE206-7EBA-4D33-8BC9-9D8158553F0E}"/>
          </ac:spMkLst>
        </pc:spChg>
        <pc:spChg chg="add">
          <ac:chgData name="Christopher Harrison" userId="3a6027744156af90" providerId="LiveId" clId="{03B05CB3-DF9A-4A3C-B555-3B15479A45E5}" dt="2019-03-15T17:14:59.695" v="2758" actId="26606"/>
          <ac:spMkLst>
            <pc:docMk/>
            <pc:sldMk cId="3819584511" sldId="377"/>
            <ac:spMk id="7" creationId="{6437D937-A7F1-4011-92B4-328E5BE1B166}"/>
          </ac:spMkLst>
        </pc:spChg>
        <pc:spChg chg="add">
          <ac:chgData name="Christopher Harrison" userId="3a6027744156af90" providerId="LiveId" clId="{03B05CB3-DF9A-4A3C-B555-3B15479A45E5}" dt="2019-03-15T17:14:59.695" v="2758" actId="26606"/>
          <ac:spMkLst>
            <pc:docMk/>
            <pc:sldMk cId="3819584511" sldId="377"/>
            <ac:spMk id="8" creationId="{B672F332-AF08-46C6-94F0-77684310D7B7}"/>
          </ac:spMkLst>
        </pc:spChg>
        <pc:spChg chg="add del">
          <ac:chgData name="Christopher Harrison" userId="3a6027744156af90" providerId="LiveId" clId="{03B05CB3-DF9A-4A3C-B555-3B15479A45E5}" dt="2019-03-15T17:14:05.772" v="2750"/>
          <ac:spMkLst>
            <pc:docMk/>
            <pc:sldMk cId="3819584511" sldId="377"/>
            <ac:spMk id="9" creationId="{0482A7D0-DB09-4EBA-8D52-E6A5934B668D}"/>
          </ac:spMkLst>
        </pc:spChg>
        <pc:spChg chg="add">
          <ac:chgData name="Christopher Harrison" userId="3a6027744156af90" providerId="LiveId" clId="{03B05CB3-DF9A-4A3C-B555-3B15479A45E5}" dt="2019-03-15T17:14:59.695" v="2758" actId="26606"/>
          <ac:spMkLst>
            <pc:docMk/>
            <pc:sldMk cId="3819584511" sldId="377"/>
            <ac:spMk id="10" creationId="{34244EF8-D73A-40E1-BE73-D46E6B4B04ED}"/>
          </ac:spMkLst>
        </pc:spChg>
        <pc:spChg chg="add del">
          <ac:chgData name="Christopher Harrison" userId="3a6027744156af90" providerId="LiveId" clId="{03B05CB3-DF9A-4A3C-B555-3B15479A45E5}" dt="2019-03-15T17:14:05.772" v="2750"/>
          <ac:spMkLst>
            <pc:docMk/>
            <pc:sldMk cId="3819584511" sldId="377"/>
            <ac:spMk id="11" creationId="{1A3688C8-DFCE-4CCD-BCF0-5FB239E5072D}"/>
          </ac:spMkLst>
        </pc:spChg>
        <pc:spChg chg="add del">
          <ac:chgData name="Christopher Harrison" userId="3a6027744156af90" providerId="LiveId" clId="{03B05CB3-DF9A-4A3C-B555-3B15479A45E5}" dt="2019-03-15T17:14:05.772" v="2750"/>
          <ac:spMkLst>
            <pc:docMk/>
            <pc:sldMk cId="3819584511" sldId="377"/>
            <ac:spMk id="15" creationId="{8482FDCF-45F3-40F1-8751-19B7AFB3CFCE}"/>
          </ac:spMkLst>
        </pc:spChg>
        <pc:spChg chg="add">
          <ac:chgData name="Christopher Harrison" userId="3a6027744156af90" providerId="LiveId" clId="{03B05CB3-DF9A-4A3C-B555-3B15479A45E5}" dt="2019-03-15T17:14:59.695" v="2758" actId="26606"/>
          <ac:spMkLst>
            <pc:docMk/>
            <pc:sldMk cId="3819584511" sldId="377"/>
            <ac:spMk id="17" creationId="{AB84D7E8-4ECB-42D7-ADBF-01689B0F24AE}"/>
          </ac:spMkLst>
        </pc:spChg>
        <pc:cxnChg chg="add del">
          <ac:chgData name="Christopher Harrison" userId="3a6027744156af90" providerId="LiveId" clId="{03B05CB3-DF9A-4A3C-B555-3B15479A45E5}" dt="2019-03-15T17:14:05.772" v="2750"/>
          <ac:cxnSpMkLst>
            <pc:docMk/>
            <pc:sldMk cId="3819584511" sldId="377"/>
            <ac:cxnSpMk id="13" creationId="{D598FBE3-48D2-40A2-B7E6-F485834C8213}"/>
          </ac:cxnSpMkLst>
        </pc:cxnChg>
        <pc:cxnChg chg="add">
          <ac:chgData name="Christopher Harrison" userId="3a6027744156af90" providerId="LiveId" clId="{03B05CB3-DF9A-4A3C-B555-3B15479A45E5}" dt="2019-03-15T17:14:59.695" v="2758" actId="26606"/>
          <ac:cxnSpMkLst>
            <pc:docMk/>
            <pc:sldMk cId="3819584511" sldId="377"/>
            <ac:cxnSpMk id="19" creationId="{9E8E38ED-369A-44C2-B635-0BED0E48A6E8}"/>
          </ac:cxnSpMkLst>
        </pc:cxnChg>
      </pc:sldChg>
      <pc:sldChg chg="addSp delSp modSp add mod modTransition setBg delDesignElem">
        <pc:chgData name="Christopher Harrison" userId="3a6027744156af90" providerId="LiveId" clId="{03B05CB3-DF9A-4A3C-B555-3B15479A45E5}" dt="2019-03-15T17:15:04.464" v="2759" actId="26606"/>
        <pc:sldMkLst>
          <pc:docMk/>
          <pc:sldMk cId="2646982712" sldId="378"/>
        </pc:sldMkLst>
        <pc:spChg chg="del">
          <ac:chgData name="Christopher Harrison" userId="3a6027744156af90" providerId="LiveId" clId="{03B05CB3-DF9A-4A3C-B555-3B15479A45E5}" dt="2019-03-07T19:54:14.945" v="1236"/>
          <ac:spMkLst>
            <pc:docMk/>
            <pc:sldMk cId="2646982712" sldId="378"/>
            <ac:spMk id="2" creationId="{E5B0737B-5CEC-4823-9839-B42B2CE3D170}"/>
          </ac:spMkLst>
        </pc:spChg>
        <pc:spChg chg="add mod">
          <ac:chgData name="Christopher Harrison" userId="3a6027744156af90" providerId="LiveId" clId="{03B05CB3-DF9A-4A3C-B555-3B15479A45E5}" dt="2019-03-15T17:15:04.464" v="2759" actId="26606"/>
          <ac:spMkLst>
            <pc:docMk/>
            <pc:sldMk cId="2646982712" sldId="378"/>
            <ac:spMk id="3" creationId="{F7765A5B-862B-4356-9914-BE61ECAFD72E}"/>
          </ac:spMkLst>
        </pc:spChg>
        <pc:spChg chg="add">
          <ac:chgData name="Christopher Harrison" userId="3a6027744156af90" providerId="LiveId" clId="{03B05CB3-DF9A-4A3C-B555-3B15479A45E5}" dt="2019-03-15T17:15:04.464" v="2759" actId="26606"/>
          <ac:spMkLst>
            <pc:docMk/>
            <pc:sldMk cId="2646982712" sldId="378"/>
            <ac:spMk id="5" creationId="{0482A7D0-DB09-4EBA-8D52-E6A5934B668D}"/>
          </ac:spMkLst>
        </pc:spChg>
        <pc:spChg chg="add">
          <ac:chgData name="Christopher Harrison" userId="3a6027744156af90" providerId="LiveId" clId="{03B05CB3-DF9A-4A3C-B555-3B15479A45E5}" dt="2019-03-15T17:15:04.464" v="2759" actId="26606"/>
          <ac:spMkLst>
            <pc:docMk/>
            <pc:sldMk cId="2646982712" sldId="378"/>
            <ac:spMk id="6" creationId="{1A3688C8-DFCE-4CCD-BCF0-5FB239E5072D}"/>
          </ac:spMkLst>
        </pc:spChg>
        <pc:spChg chg="add del">
          <ac:chgData name="Christopher Harrison" userId="3a6027744156af90" providerId="LiveId" clId="{03B05CB3-DF9A-4A3C-B555-3B15479A45E5}" dt="2019-03-15T17:14:05.772" v="2750"/>
          <ac:spMkLst>
            <pc:docMk/>
            <pc:sldMk cId="2646982712" sldId="378"/>
            <ac:spMk id="8" creationId="{0482A7D0-DB09-4EBA-8D52-E6A5934B668D}"/>
          </ac:spMkLst>
        </pc:spChg>
        <pc:spChg chg="add">
          <ac:chgData name="Christopher Harrison" userId="3a6027744156af90" providerId="LiveId" clId="{03B05CB3-DF9A-4A3C-B555-3B15479A45E5}" dt="2019-03-15T17:15:04.464" v="2759" actId="26606"/>
          <ac:spMkLst>
            <pc:docMk/>
            <pc:sldMk cId="2646982712" sldId="378"/>
            <ac:spMk id="9" creationId="{8482FDCF-45F3-40F1-8751-19B7AFB3CFCE}"/>
          </ac:spMkLst>
        </pc:spChg>
        <pc:spChg chg="add del">
          <ac:chgData name="Christopher Harrison" userId="3a6027744156af90" providerId="LiveId" clId="{03B05CB3-DF9A-4A3C-B555-3B15479A45E5}" dt="2019-03-15T17:14:05.772" v="2750"/>
          <ac:spMkLst>
            <pc:docMk/>
            <pc:sldMk cId="2646982712" sldId="378"/>
            <ac:spMk id="10" creationId="{1A3688C8-DFCE-4CCD-BCF0-5FB239E5072D}"/>
          </ac:spMkLst>
        </pc:spChg>
        <pc:spChg chg="add del">
          <ac:chgData name="Christopher Harrison" userId="3a6027744156af90" providerId="LiveId" clId="{03B05CB3-DF9A-4A3C-B555-3B15479A45E5}" dt="2019-03-15T17:14:05.772" v="2750"/>
          <ac:spMkLst>
            <pc:docMk/>
            <pc:sldMk cId="2646982712" sldId="378"/>
            <ac:spMk id="14" creationId="{8482FDCF-45F3-40F1-8751-19B7AFB3CFCE}"/>
          </ac:spMkLst>
        </pc:spChg>
        <pc:graphicFrameChg chg="add del">
          <ac:chgData name="Christopher Harrison" userId="3a6027744156af90" providerId="LiveId" clId="{03B05CB3-DF9A-4A3C-B555-3B15479A45E5}" dt="2019-03-15T17:11:20.554" v="2560"/>
          <ac:graphicFrameMkLst>
            <pc:docMk/>
            <pc:sldMk cId="2646982712" sldId="378"/>
            <ac:graphicFrameMk id="2" creationId="{6BD3C875-8BE2-408F-BF93-7D3D8CE69211}"/>
          </ac:graphicFrameMkLst>
        </pc:graphicFrameChg>
        <pc:cxnChg chg="add">
          <ac:chgData name="Christopher Harrison" userId="3a6027744156af90" providerId="LiveId" clId="{03B05CB3-DF9A-4A3C-B555-3B15479A45E5}" dt="2019-03-15T17:15:04.464" v="2759" actId="26606"/>
          <ac:cxnSpMkLst>
            <pc:docMk/>
            <pc:sldMk cId="2646982712" sldId="378"/>
            <ac:cxnSpMk id="7" creationId="{D598FBE3-48D2-40A2-B7E6-F485834C8213}"/>
          </ac:cxnSpMkLst>
        </pc:cxnChg>
        <pc:cxnChg chg="add del">
          <ac:chgData name="Christopher Harrison" userId="3a6027744156af90" providerId="LiveId" clId="{03B05CB3-DF9A-4A3C-B555-3B15479A45E5}" dt="2019-03-15T17:14:05.772" v="2750"/>
          <ac:cxnSpMkLst>
            <pc:docMk/>
            <pc:sldMk cId="2646982712" sldId="378"/>
            <ac:cxnSpMk id="12" creationId="{D598FBE3-48D2-40A2-B7E6-F485834C8213}"/>
          </ac:cxnSpMkLst>
        </pc:cxnChg>
      </pc:sldChg>
      <pc:sldChg chg="addSp delSp modSp add mod modTransition setBg delDesignElem">
        <pc:chgData name="Christopher Harrison" userId="3a6027744156af90" providerId="LiveId" clId="{03B05CB3-DF9A-4A3C-B555-3B15479A45E5}" dt="2019-03-15T17:15:30.088" v="2765" actId="26606"/>
        <pc:sldMkLst>
          <pc:docMk/>
          <pc:sldMk cId="418085651" sldId="379"/>
        </pc:sldMkLst>
        <pc:spChg chg="del">
          <ac:chgData name="Christopher Harrison" userId="3a6027744156af90" providerId="LiveId" clId="{03B05CB3-DF9A-4A3C-B555-3B15479A45E5}" dt="2019-03-07T22:52:53.189" v="1376"/>
          <ac:spMkLst>
            <pc:docMk/>
            <pc:sldMk cId="418085651" sldId="379"/>
            <ac:spMk id="2" creationId="{81DD492D-F8A3-44EC-86A8-21114116238F}"/>
          </ac:spMkLst>
        </pc:spChg>
        <pc:spChg chg="del">
          <ac:chgData name="Christopher Harrison" userId="3a6027744156af90" providerId="LiveId" clId="{03B05CB3-DF9A-4A3C-B555-3B15479A45E5}" dt="2019-03-07T22:52:53.189" v="1376"/>
          <ac:spMkLst>
            <pc:docMk/>
            <pc:sldMk cId="418085651" sldId="379"/>
            <ac:spMk id="3" creationId="{1EEE8A67-8EB5-4CD7-8FB7-515AE7D96049}"/>
          </ac:spMkLst>
        </pc:spChg>
        <pc:spChg chg="add mod">
          <ac:chgData name="Christopher Harrison" userId="3a6027744156af90" providerId="LiveId" clId="{03B05CB3-DF9A-4A3C-B555-3B15479A45E5}" dt="2019-03-15T14:17:05.348" v="2295" actId="26606"/>
          <ac:spMkLst>
            <pc:docMk/>
            <pc:sldMk cId="418085651" sldId="379"/>
            <ac:spMk id="4" creationId="{E379EFEF-0CC2-4271-9F16-CAA7FE50CBAE}"/>
          </ac:spMkLst>
        </pc:spChg>
        <pc:spChg chg="add">
          <ac:chgData name="Christopher Harrison" userId="3a6027744156af90" providerId="LiveId" clId="{03B05CB3-DF9A-4A3C-B555-3B15479A45E5}" dt="2019-03-15T17:15:30.088" v="2765" actId="26606"/>
          <ac:spMkLst>
            <pc:docMk/>
            <pc:sldMk cId="418085651" sldId="379"/>
            <ac:spMk id="6" creationId="{559AE206-7EBA-4D33-8BC9-9D8158553F0E}"/>
          </ac:spMkLst>
        </pc:spChg>
        <pc:spChg chg="add">
          <ac:chgData name="Christopher Harrison" userId="3a6027744156af90" providerId="LiveId" clId="{03B05CB3-DF9A-4A3C-B555-3B15479A45E5}" dt="2019-03-15T17:15:30.088" v="2765" actId="26606"/>
          <ac:spMkLst>
            <pc:docMk/>
            <pc:sldMk cId="418085651" sldId="379"/>
            <ac:spMk id="7" creationId="{6437D937-A7F1-4011-92B4-328E5BE1B166}"/>
          </ac:spMkLst>
        </pc:spChg>
        <pc:spChg chg="add">
          <ac:chgData name="Christopher Harrison" userId="3a6027744156af90" providerId="LiveId" clId="{03B05CB3-DF9A-4A3C-B555-3B15479A45E5}" dt="2019-03-15T17:15:30.088" v="2765" actId="26606"/>
          <ac:spMkLst>
            <pc:docMk/>
            <pc:sldMk cId="418085651" sldId="379"/>
            <ac:spMk id="8" creationId="{B672F332-AF08-46C6-94F0-77684310D7B7}"/>
          </ac:spMkLst>
        </pc:spChg>
        <pc:spChg chg="add del">
          <ac:chgData name="Christopher Harrison" userId="3a6027744156af90" providerId="LiveId" clId="{03B05CB3-DF9A-4A3C-B555-3B15479A45E5}" dt="2019-03-15T17:14:05.772" v="2750"/>
          <ac:spMkLst>
            <pc:docMk/>
            <pc:sldMk cId="418085651" sldId="379"/>
            <ac:spMk id="9" creationId="{559AE206-7EBA-4D33-8BC9-9D8158553F0E}"/>
          </ac:spMkLst>
        </pc:spChg>
        <pc:spChg chg="add">
          <ac:chgData name="Christopher Harrison" userId="3a6027744156af90" providerId="LiveId" clId="{03B05CB3-DF9A-4A3C-B555-3B15479A45E5}" dt="2019-03-15T17:15:30.088" v="2765" actId="26606"/>
          <ac:spMkLst>
            <pc:docMk/>
            <pc:sldMk cId="418085651" sldId="379"/>
            <ac:spMk id="10" creationId="{34244EF8-D73A-40E1-BE73-D46E6B4B04ED}"/>
          </ac:spMkLst>
        </pc:spChg>
        <pc:spChg chg="add del">
          <ac:chgData name="Christopher Harrison" userId="3a6027744156af90" providerId="LiveId" clId="{03B05CB3-DF9A-4A3C-B555-3B15479A45E5}" dt="2019-03-15T17:14:05.772" v="2750"/>
          <ac:spMkLst>
            <pc:docMk/>
            <pc:sldMk cId="418085651" sldId="379"/>
            <ac:spMk id="11" creationId="{6437D937-A7F1-4011-92B4-328E5BE1B166}"/>
          </ac:spMkLst>
        </pc:spChg>
        <pc:spChg chg="add">
          <ac:chgData name="Christopher Harrison" userId="3a6027744156af90" providerId="LiveId" clId="{03B05CB3-DF9A-4A3C-B555-3B15479A45E5}" dt="2019-03-15T17:15:30.088" v="2765" actId="26606"/>
          <ac:spMkLst>
            <pc:docMk/>
            <pc:sldMk cId="418085651" sldId="379"/>
            <ac:spMk id="12" creationId="{AB84D7E8-4ECB-42D7-ADBF-01689B0F24AE}"/>
          </ac:spMkLst>
        </pc:spChg>
        <pc:spChg chg="add del">
          <ac:chgData name="Christopher Harrison" userId="3a6027744156af90" providerId="LiveId" clId="{03B05CB3-DF9A-4A3C-B555-3B15479A45E5}" dt="2019-03-15T17:14:05.772" v="2750"/>
          <ac:spMkLst>
            <pc:docMk/>
            <pc:sldMk cId="418085651" sldId="379"/>
            <ac:spMk id="13" creationId="{B672F332-AF08-46C6-94F0-77684310D7B7}"/>
          </ac:spMkLst>
        </pc:spChg>
        <pc:spChg chg="add del">
          <ac:chgData name="Christopher Harrison" userId="3a6027744156af90" providerId="LiveId" clId="{03B05CB3-DF9A-4A3C-B555-3B15479A45E5}" dt="2019-03-15T17:14:05.772" v="2750"/>
          <ac:spMkLst>
            <pc:docMk/>
            <pc:sldMk cId="418085651" sldId="379"/>
            <ac:spMk id="15" creationId="{34244EF8-D73A-40E1-BE73-D46E6B4B04ED}"/>
          </ac:spMkLst>
        </pc:spChg>
        <pc:spChg chg="add del">
          <ac:chgData name="Christopher Harrison" userId="3a6027744156af90" providerId="LiveId" clId="{03B05CB3-DF9A-4A3C-B555-3B15479A45E5}" dt="2019-03-15T17:14:05.772" v="2750"/>
          <ac:spMkLst>
            <pc:docMk/>
            <pc:sldMk cId="418085651" sldId="379"/>
            <ac:spMk id="17" creationId="{AB84D7E8-4ECB-42D7-ADBF-01689B0F24AE}"/>
          </ac:spMkLst>
        </pc:spChg>
        <pc:cxnChg chg="add">
          <ac:chgData name="Christopher Harrison" userId="3a6027744156af90" providerId="LiveId" clId="{03B05CB3-DF9A-4A3C-B555-3B15479A45E5}" dt="2019-03-15T17:15:30.088" v="2765" actId="26606"/>
          <ac:cxnSpMkLst>
            <pc:docMk/>
            <pc:sldMk cId="418085651" sldId="379"/>
            <ac:cxnSpMk id="14" creationId="{9E8E38ED-369A-44C2-B635-0BED0E48A6E8}"/>
          </ac:cxnSpMkLst>
        </pc:cxnChg>
        <pc:cxnChg chg="add del">
          <ac:chgData name="Christopher Harrison" userId="3a6027744156af90" providerId="LiveId" clId="{03B05CB3-DF9A-4A3C-B555-3B15479A45E5}" dt="2019-03-15T17:14:05.772" v="2750"/>
          <ac:cxnSpMkLst>
            <pc:docMk/>
            <pc:sldMk cId="418085651" sldId="379"/>
            <ac:cxnSpMk id="19" creationId="{9E8E38ED-369A-44C2-B635-0BED0E48A6E8}"/>
          </ac:cxnSpMkLst>
        </pc:cxnChg>
      </pc:sldChg>
      <pc:sldChg chg="add del">
        <pc:chgData name="Christopher Harrison" userId="3a6027744156af90" providerId="LiveId" clId="{03B05CB3-DF9A-4A3C-B555-3B15479A45E5}" dt="2019-03-07T19:54:59.968" v="1309" actId="2696"/>
        <pc:sldMkLst>
          <pc:docMk/>
          <pc:sldMk cId="2165820649" sldId="379"/>
        </pc:sldMkLst>
      </pc:sldChg>
      <pc:sldChg chg="addSp delSp modSp add del mod modTransition setBg">
        <pc:chgData name="Christopher Harrison" userId="3a6027744156af90" providerId="LiveId" clId="{03B05CB3-DF9A-4A3C-B555-3B15479A45E5}" dt="2019-03-15T17:20:57.468" v="2952" actId="2696"/>
        <pc:sldMkLst>
          <pc:docMk/>
          <pc:sldMk cId="2374959193" sldId="380"/>
        </pc:sldMkLst>
        <pc:spChg chg="del">
          <ac:chgData name="Christopher Harrison" userId="3a6027744156af90" providerId="LiveId" clId="{03B05CB3-DF9A-4A3C-B555-3B15479A45E5}" dt="2019-03-07T22:53:24.174" v="1390"/>
          <ac:spMkLst>
            <pc:docMk/>
            <pc:sldMk cId="2374959193" sldId="380"/>
            <ac:spMk id="2" creationId="{FA21B8B8-BBB9-46F9-9CFD-A7CF193E4108}"/>
          </ac:spMkLst>
        </pc:spChg>
        <pc:spChg chg="add mod">
          <ac:chgData name="Christopher Harrison" userId="3a6027744156af90" providerId="LiveId" clId="{03B05CB3-DF9A-4A3C-B555-3B15479A45E5}" dt="2019-03-07T22:54:59.448" v="1689" actId="26606"/>
          <ac:spMkLst>
            <pc:docMk/>
            <pc:sldMk cId="2374959193" sldId="380"/>
            <ac:spMk id="3" creationId="{26D273E6-C423-472C-8287-A315F7BDAF0F}"/>
          </ac:spMkLst>
        </pc:spChg>
        <pc:spChg chg="add del mod">
          <ac:chgData name="Christopher Harrison" userId="3a6027744156af90" providerId="LiveId" clId="{03B05CB3-DF9A-4A3C-B555-3B15479A45E5}" dt="2019-03-15T14:22:59.325" v="2354" actId="20577"/>
          <ac:spMkLst>
            <pc:docMk/>
            <pc:sldMk cId="2374959193" sldId="380"/>
            <ac:spMk id="4" creationId="{E88BE283-F98C-484A-AAC5-76416DF5D7D7}"/>
          </ac:spMkLst>
        </pc:spChg>
        <pc:spChg chg="add del">
          <ac:chgData name="Christopher Harrison" userId="3a6027744156af90" providerId="LiveId" clId="{03B05CB3-DF9A-4A3C-B555-3B15479A45E5}" dt="2019-03-07T22:54:59.448" v="1689" actId="26606"/>
          <ac:spMkLst>
            <pc:docMk/>
            <pc:sldMk cId="2374959193" sldId="380"/>
            <ac:spMk id="11" creationId="{46C2E80F-49A6-4372-B103-219D417A55ED}"/>
          </ac:spMkLst>
        </pc:spChg>
        <pc:graphicFrameChg chg="add del">
          <ac:chgData name="Christopher Harrison" userId="3a6027744156af90" providerId="LiveId" clId="{03B05CB3-DF9A-4A3C-B555-3B15479A45E5}" dt="2019-03-07T22:54:59.448" v="1689" actId="26606"/>
          <ac:graphicFrameMkLst>
            <pc:docMk/>
            <pc:sldMk cId="2374959193" sldId="380"/>
            <ac:graphicFrameMk id="6" creationId="{FAC029D1-D792-42A4-AACE-58F7CD6C39F2}"/>
          </ac:graphicFrameMkLst>
        </pc:graphicFrameChg>
      </pc:sldChg>
      <pc:sldChg chg="addSp delSp modSp add mod ord setBg delDesignElem">
        <pc:chgData name="Christopher Harrison" userId="3a6027744156af90" providerId="LiveId" clId="{03B05CB3-DF9A-4A3C-B555-3B15479A45E5}" dt="2019-03-15T17:15:23.041" v="2764" actId="26606"/>
        <pc:sldMkLst>
          <pc:docMk/>
          <pc:sldMk cId="1596330304" sldId="381"/>
        </pc:sldMkLst>
        <pc:spChg chg="add mod">
          <ac:chgData name="Christopher Harrison" userId="3a6027744156af90" providerId="LiveId" clId="{03B05CB3-DF9A-4A3C-B555-3B15479A45E5}" dt="2019-03-07T23:06:43.404" v="1953" actId="20577"/>
          <ac:spMkLst>
            <pc:docMk/>
            <pc:sldMk cId="1596330304" sldId="381"/>
            <ac:spMk id="2" creationId="{177DCF68-C82A-48E9-9263-04781051039A}"/>
          </ac:spMkLst>
        </pc:spChg>
        <pc:spChg chg="add del mod">
          <ac:chgData name="Christopher Harrison" userId="3a6027744156af90" providerId="LiveId" clId="{03B05CB3-DF9A-4A3C-B555-3B15479A45E5}" dt="2019-03-07T23:06:34.972" v="1952" actId="26606"/>
          <ac:spMkLst>
            <pc:docMk/>
            <pc:sldMk cId="1596330304" sldId="381"/>
            <ac:spMk id="3" creationId="{6009BC04-790B-4EB9-B37A-433F24A070DF}"/>
          </ac:spMkLst>
        </pc:spChg>
        <pc:spChg chg="add del">
          <ac:chgData name="Christopher Harrison" userId="3a6027744156af90" providerId="LiveId" clId="{03B05CB3-DF9A-4A3C-B555-3B15479A45E5}" dt="2019-03-15T17:15:18.361" v="2761" actId="26606"/>
          <ac:spMkLst>
            <pc:docMk/>
            <pc:sldMk cId="1596330304" sldId="381"/>
            <ac:spMk id="7" creationId="{46C2E80F-49A6-4372-B103-219D417A55ED}"/>
          </ac:spMkLst>
        </pc:spChg>
        <pc:spChg chg="add del">
          <ac:chgData name="Christopher Harrison" userId="3a6027744156af90" providerId="LiveId" clId="{03B05CB3-DF9A-4A3C-B555-3B15479A45E5}" dt="2019-03-15T17:15:23.004" v="2763" actId="26606"/>
          <ac:spMkLst>
            <pc:docMk/>
            <pc:sldMk cId="1596330304" sldId="381"/>
            <ac:spMk id="9" creationId="{46C2E80F-49A6-4372-B103-219D417A55ED}"/>
          </ac:spMkLst>
        </pc:spChg>
        <pc:spChg chg="add del">
          <ac:chgData name="Christopher Harrison" userId="3a6027744156af90" providerId="LiveId" clId="{03B05CB3-DF9A-4A3C-B555-3B15479A45E5}" dt="2019-03-15T17:14:05.772" v="2750"/>
          <ac:spMkLst>
            <pc:docMk/>
            <pc:sldMk cId="1596330304" sldId="381"/>
            <ac:spMk id="10" creationId="{46C2E80F-49A6-4372-B103-219D417A55ED}"/>
          </ac:spMkLst>
        </pc:spChg>
        <pc:spChg chg="add">
          <ac:chgData name="Christopher Harrison" userId="3a6027744156af90" providerId="LiveId" clId="{03B05CB3-DF9A-4A3C-B555-3B15479A45E5}" dt="2019-03-15T17:15:23.041" v="2764" actId="26606"/>
          <ac:spMkLst>
            <pc:docMk/>
            <pc:sldMk cId="1596330304" sldId="381"/>
            <ac:spMk id="11" creationId="{46C2E80F-49A6-4372-B103-219D417A55ED}"/>
          </ac:spMkLst>
        </pc:spChg>
        <pc:graphicFrameChg chg="add mod modGraphic">
          <ac:chgData name="Christopher Harrison" userId="3a6027744156af90" providerId="LiveId" clId="{03B05CB3-DF9A-4A3C-B555-3B15479A45E5}" dt="2019-03-15T17:15:23.041" v="2764" actId="26606"/>
          <ac:graphicFrameMkLst>
            <pc:docMk/>
            <pc:sldMk cId="1596330304" sldId="381"/>
            <ac:graphicFrameMk id="5" creationId="{B7E2B8A0-3ABE-4FD3-B620-2CA52B19C75C}"/>
          </ac:graphicFrameMkLst>
        </pc:graphicFrameChg>
      </pc:sldChg>
      <pc:sldChg chg="add del">
        <pc:chgData name="Christopher Harrison" userId="3a6027744156af90" providerId="LiveId" clId="{03B05CB3-DF9A-4A3C-B555-3B15479A45E5}" dt="2019-03-07T23:05:51.783" v="1831" actId="2696"/>
        <pc:sldMkLst>
          <pc:docMk/>
          <pc:sldMk cId="1399070350" sldId="382"/>
        </pc:sldMkLst>
      </pc:sldChg>
      <pc:sldChg chg="addSp delSp modSp add mod setBg delDesignElem">
        <pc:chgData name="Christopher Harrison" userId="3a6027744156af90" providerId="LiveId" clId="{03B05CB3-DF9A-4A3C-B555-3B15479A45E5}" dt="2019-03-15T17:14:05.772" v="2750"/>
        <pc:sldMkLst>
          <pc:docMk/>
          <pc:sldMk cId="1484528202" sldId="382"/>
        </pc:sldMkLst>
        <pc:spChg chg="mod">
          <ac:chgData name="Christopher Harrison" userId="3a6027744156af90" providerId="LiveId" clId="{03B05CB3-DF9A-4A3C-B555-3B15479A45E5}" dt="2019-03-15T13:41:42.520" v="2244" actId="26606"/>
          <ac:spMkLst>
            <pc:docMk/>
            <pc:sldMk cId="1484528202" sldId="382"/>
            <ac:spMk id="2" creationId="{6BF813A5-BF77-4D01-8E3D-CAE40935986E}"/>
          </ac:spMkLst>
        </pc:spChg>
        <pc:spChg chg="del">
          <ac:chgData name="Christopher Harrison" userId="3a6027744156af90" providerId="LiveId" clId="{03B05CB3-DF9A-4A3C-B555-3B15479A45E5}" dt="2019-03-15T13:40:32.961" v="2235" actId="478"/>
          <ac:spMkLst>
            <pc:docMk/>
            <pc:sldMk cId="1484528202" sldId="382"/>
            <ac:spMk id="3" creationId="{79DD3280-6BED-4C70-AE78-6E45CE528329}"/>
          </ac:spMkLst>
        </pc:spChg>
        <pc:spChg chg="add del mod">
          <ac:chgData name="Christopher Harrison" userId="3a6027744156af90" providerId="LiveId" clId="{03B05CB3-DF9A-4A3C-B555-3B15479A45E5}" dt="2019-03-15T13:40:52.438" v="2242" actId="478"/>
          <ac:spMkLst>
            <pc:docMk/>
            <pc:sldMk cId="1484528202" sldId="382"/>
            <ac:spMk id="4" creationId="{38337566-D470-49FB-ADB4-C5A3AB9AA6B5}"/>
          </ac:spMkLst>
        </pc:spChg>
        <pc:spChg chg="add mod">
          <ac:chgData name="Christopher Harrison" userId="3a6027744156af90" providerId="LiveId" clId="{03B05CB3-DF9A-4A3C-B555-3B15479A45E5}" dt="2019-03-15T13:42:16.894" v="2268" actId="1037"/>
          <ac:spMkLst>
            <pc:docMk/>
            <pc:sldMk cId="1484528202" sldId="382"/>
            <ac:spMk id="6" creationId="{B49E54B7-2B98-4DB2-80BE-4FD0D7454A96}"/>
          </ac:spMkLst>
        </pc:spChg>
        <pc:spChg chg="add del">
          <ac:chgData name="Christopher Harrison" userId="3a6027744156af90" providerId="LiveId" clId="{03B05CB3-DF9A-4A3C-B555-3B15479A45E5}" dt="2019-03-15T17:14:05.772" v="2750"/>
          <ac:spMkLst>
            <pc:docMk/>
            <pc:sldMk cId="1484528202" sldId="382"/>
            <ac:spMk id="10" creationId="{6753252F-4873-4F63-801D-CC719279A7D5}"/>
          </ac:spMkLst>
        </pc:spChg>
        <pc:spChg chg="add del">
          <ac:chgData name="Christopher Harrison" userId="3a6027744156af90" providerId="LiveId" clId="{03B05CB3-DF9A-4A3C-B555-3B15479A45E5}" dt="2019-03-15T17:14:05.772" v="2750"/>
          <ac:spMkLst>
            <pc:docMk/>
            <pc:sldMk cId="1484528202" sldId="382"/>
            <ac:spMk id="12" creationId="{047C8CCB-F95D-4249-92DD-651249D3535A}"/>
          </ac:spMkLst>
        </pc:spChg>
        <pc:picChg chg="add mod">
          <ac:chgData name="Christopher Harrison" userId="3a6027744156af90" providerId="LiveId" clId="{03B05CB3-DF9A-4A3C-B555-3B15479A45E5}" dt="2019-03-15T13:42:06.882" v="2248" actId="1076"/>
          <ac:picMkLst>
            <pc:docMk/>
            <pc:sldMk cId="1484528202" sldId="382"/>
            <ac:picMk id="5" creationId="{F070B527-1D0A-4458-89D4-38262397795A}"/>
          </ac:picMkLst>
        </pc:picChg>
      </pc:sldChg>
      <pc:sldChg chg="modSp add del">
        <pc:chgData name="Christopher Harrison" userId="3a6027744156af90" providerId="LiveId" clId="{03B05CB3-DF9A-4A3C-B555-3B15479A45E5}" dt="2019-03-15T14:28:33.252" v="2404" actId="2696"/>
        <pc:sldMkLst>
          <pc:docMk/>
          <pc:sldMk cId="1436950546" sldId="383"/>
        </pc:sldMkLst>
        <pc:spChg chg="mod">
          <ac:chgData name="Christopher Harrison" userId="3a6027744156af90" providerId="LiveId" clId="{03B05CB3-DF9A-4A3C-B555-3B15479A45E5}" dt="2019-03-15T14:28:02.797" v="2399" actId="20577"/>
          <ac:spMkLst>
            <pc:docMk/>
            <pc:sldMk cId="1436950546" sldId="383"/>
            <ac:spMk id="2" creationId="{2999934D-D080-44C2-B3F3-A5D727301133}"/>
          </ac:spMkLst>
        </pc:spChg>
      </pc:sldChg>
      <pc:sldChg chg="addSp delSp modSp add delDesignElem">
        <pc:chgData name="Christopher Harrison" userId="3a6027744156af90" providerId="LiveId" clId="{03B05CB3-DF9A-4A3C-B555-3B15479A45E5}" dt="2019-03-15T17:21:16.786" v="2957" actId="26606"/>
        <pc:sldMkLst>
          <pc:docMk/>
          <pc:sldMk cId="1804912975" sldId="384"/>
        </pc:sldMkLst>
        <pc:spChg chg="mod">
          <ac:chgData name="Christopher Harrison" userId="3a6027744156af90" providerId="LiveId" clId="{03B05CB3-DF9A-4A3C-B555-3B15479A45E5}" dt="2019-03-15T17:21:16.786" v="2957" actId="26606"/>
          <ac:spMkLst>
            <pc:docMk/>
            <pc:sldMk cId="1804912975" sldId="384"/>
            <ac:spMk id="2" creationId="{566DD5C5-95EB-49B1-B8D3-A5F3371591A4}"/>
          </ac:spMkLst>
        </pc:spChg>
        <pc:spChg chg="add del">
          <ac:chgData name="Christopher Harrison" userId="3a6027744156af90" providerId="LiveId" clId="{03B05CB3-DF9A-4A3C-B555-3B15479A45E5}" dt="2019-03-15T17:21:16.735" v="2956" actId="26606"/>
          <ac:spMkLst>
            <pc:docMk/>
            <pc:sldMk cId="1804912975" sldId="384"/>
            <ac:spMk id="4" creationId="{0482A7D0-DB09-4EBA-8D52-E6A5934B668D}"/>
          </ac:spMkLst>
        </pc:spChg>
        <pc:spChg chg="add del">
          <ac:chgData name="Christopher Harrison" userId="3a6027744156af90" providerId="LiveId" clId="{03B05CB3-DF9A-4A3C-B555-3B15479A45E5}" dt="2019-03-15T17:21:16.735" v="2956" actId="26606"/>
          <ac:spMkLst>
            <pc:docMk/>
            <pc:sldMk cId="1804912975" sldId="384"/>
            <ac:spMk id="5" creationId="{1A3688C8-DFCE-4CCD-BCF0-5FB239E5072D}"/>
          </ac:spMkLst>
        </pc:spChg>
        <pc:spChg chg="add del">
          <ac:chgData name="Christopher Harrison" userId="3a6027744156af90" providerId="LiveId" clId="{03B05CB3-DF9A-4A3C-B555-3B15479A45E5}" dt="2019-03-15T17:14:05.772" v="2750"/>
          <ac:spMkLst>
            <pc:docMk/>
            <pc:sldMk cId="1804912975" sldId="384"/>
            <ac:spMk id="7" creationId="{559AE206-7EBA-4D33-8BC9-9D8158553F0E}"/>
          </ac:spMkLst>
        </pc:spChg>
        <pc:spChg chg="add del">
          <ac:chgData name="Christopher Harrison" userId="3a6027744156af90" providerId="LiveId" clId="{03B05CB3-DF9A-4A3C-B555-3B15479A45E5}" dt="2019-03-15T17:21:16.735" v="2956" actId="26606"/>
          <ac:spMkLst>
            <pc:docMk/>
            <pc:sldMk cId="1804912975" sldId="384"/>
            <ac:spMk id="8" creationId="{8482FDCF-45F3-40F1-8751-19B7AFB3CFCE}"/>
          </ac:spMkLst>
        </pc:spChg>
        <pc:spChg chg="add del">
          <ac:chgData name="Christopher Harrison" userId="3a6027744156af90" providerId="LiveId" clId="{03B05CB3-DF9A-4A3C-B555-3B15479A45E5}" dt="2019-03-15T17:14:05.772" v="2750"/>
          <ac:spMkLst>
            <pc:docMk/>
            <pc:sldMk cId="1804912975" sldId="384"/>
            <ac:spMk id="9" creationId="{6437D937-A7F1-4011-92B4-328E5BE1B166}"/>
          </ac:spMkLst>
        </pc:spChg>
        <pc:spChg chg="add">
          <ac:chgData name="Christopher Harrison" userId="3a6027744156af90" providerId="LiveId" clId="{03B05CB3-DF9A-4A3C-B555-3B15479A45E5}" dt="2019-03-15T17:21:16.786" v="2957" actId="26606"/>
          <ac:spMkLst>
            <pc:docMk/>
            <pc:sldMk cId="1804912975" sldId="384"/>
            <ac:spMk id="10" creationId="{559AE206-7EBA-4D33-8BC9-9D8158553F0E}"/>
          </ac:spMkLst>
        </pc:spChg>
        <pc:spChg chg="add del">
          <ac:chgData name="Christopher Harrison" userId="3a6027744156af90" providerId="LiveId" clId="{03B05CB3-DF9A-4A3C-B555-3B15479A45E5}" dt="2019-03-15T17:14:05.772" v="2750"/>
          <ac:spMkLst>
            <pc:docMk/>
            <pc:sldMk cId="1804912975" sldId="384"/>
            <ac:spMk id="11" creationId="{B672F332-AF08-46C6-94F0-77684310D7B7}"/>
          </ac:spMkLst>
        </pc:spChg>
        <pc:spChg chg="add">
          <ac:chgData name="Christopher Harrison" userId="3a6027744156af90" providerId="LiveId" clId="{03B05CB3-DF9A-4A3C-B555-3B15479A45E5}" dt="2019-03-15T17:21:16.786" v="2957" actId="26606"/>
          <ac:spMkLst>
            <pc:docMk/>
            <pc:sldMk cId="1804912975" sldId="384"/>
            <ac:spMk id="12" creationId="{6437D937-A7F1-4011-92B4-328E5BE1B166}"/>
          </ac:spMkLst>
        </pc:spChg>
        <pc:spChg chg="add del">
          <ac:chgData name="Christopher Harrison" userId="3a6027744156af90" providerId="LiveId" clId="{03B05CB3-DF9A-4A3C-B555-3B15479A45E5}" dt="2019-03-15T17:14:05.772" v="2750"/>
          <ac:spMkLst>
            <pc:docMk/>
            <pc:sldMk cId="1804912975" sldId="384"/>
            <ac:spMk id="13" creationId="{34244EF8-D73A-40E1-BE73-D46E6B4B04ED}"/>
          </ac:spMkLst>
        </pc:spChg>
        <pc:spChg chg="add">
          <ac:chgData name="Christopher Harrison" userId="3a6027744156af90" providerId="LiveId" clId="{03B05CB3-DF9A-4A3C-B555-3B15479A45E5}" dt="2019-03-15T17:21:16.786" v="2957" actId="26606"/>
          <ac:spMkLst>
            <pc:docMk/>
            <pc:sldMk cId="1804912975" sldId="384"/>
            <ac:spMk id="14" creationId="{B672F332-AF08-46C6-94F0-77684310D7B7}"/>
          </ac:spMkLst>
        </pc:spChg>
        <pc:spChg chg="add del">
          <ac:chgData name="Christopher Harrison" userId="3a6027744156af90" providerId="LiveId" clId="{03B05CB3-DF9A-4A3C-B555-3B15479A45E5}" dt="2019-03-15T17:14:05.772" v="2750"/>
          <ac:spMkLst>
            <pc:docMk/>
            <pc:sldMk cId="1804912975" sldId="384"/>
            <ac:spMk id="15" creationId="{AB84D7E8-4ECB-42D7-ADBF-01689B0F24AE}"/>
          </ac:spMkLst>
        </pc:spChg>
        <pc:spChg chg="add">
          <ac:chgData name="Christopher Harrison" userId="3a6027744156af90" providerId="LiveId" clId="{03B05CB3-DF9A-4A3C-B555-3B15479A45E5}" dt="2019-03-15T17:21:16.786" v="2957" actId="26606"/>
          <ac:spMkLst>
            <pc:docMk/>
            <pc:sldMk cId="1804912975" sldId="384"/>
            <ac:spMk id="16" creationId="{34244EF8-D73A-40E1-BE73-D46E6B4B04ED}"/>
          </ac:spMkLst>
        </pc:spChg>
        <pc:spChg chg="add">
          <ac:chgData name="Christopher Harrison" userId="3a6027744156af90" providerId="LiveId" clId="{03B05CB3-DF9A-4A3C-B555-3B15479A45E5}" dt="2019-03-15T17:21:16.786" v="2957" actId="26606"/>
          <ac:spMkLst>
            <pc:docMk/>
            <pc:sldMk cId="1804912975" sldId="384"/>
            <ac:spMk id="18" creationId="{AB84D7E8-4ECB-42D7-ADBF-01689B0F24AE}"/>
          </ac:spMkLst>
        </pc:spChg>
        <pc:cxnChg chg="add del">
          <ac:chgData name="Christopher Harrison" userId="3a6027744156af90" providerId="LiveId" clId="{03B05CB3-DF9A-4A3C-B555-3B15479A45E5}" dt="2019-03-15T17:21:16.735" v="2956" actId="26606"/>
          <ac:cxnSpMkLst>
            <pc:docMk/>
            <pc:sldMk cId="1804912975" sldId="384"/>
            <ac:cxnSpMk id="6" creationId="{D598FBE3-48D2-40A2-B7E6-F485834C8213}"/>
          </ac:cxnSpMkLst>
        </pc:cxnChg>
        <pc:cxnChg chg="add del">
          <ac:chgData name="Christopher Harrison" userId="3a6027744156af90" providerId="LiveId" clId="{03B05CB3-DF9A-4A3C-B555-3B15479A45E5}" dt="2019-03-15T17:14:05.772" v="2750"/>
          <ac:cxnSpMkLst>
            <pc:docMk/>
            <pc:sldMk cId="1804912975" sldId="384"/>
            <ac:cxnSpMk id="17" creationId="{9E8E38ED-369A-44C2-B635-0BED0E48A6E8}"/>
          </ac:cxnSpMkLst>
        </pc:cxnChg>
        <pc:cxnChg chg="add">
          <ac:chgData name="Christopher Harrison" userId="3a6027744156af90" providerId="LiveId" clId="{03B05CB3-DF9A-4A3C-B555-3B15479A45E5}" dt="2019-03-15T17:21:16.786" v="2957" actId="26606"/>
          <ac:cxnSpMkLst>
            <pc:docMk/>
            <pc:sldMk cId="1804912975" sldId="384"/>
            <ac:cxnSpMk id="19" creationId="{9E8E38ED-369A-44C2-B635-0BED0E48A6E8}"/>
          </ac:cxnSpMkLst>
        </pc:cxnChg>
      </pc:sldChg>
      <pc:sldChg chg="addSp delSp add del setBg delDesignElem">
        <pc:chgData name="Christopher Harrison" userId="3a6027744156af90" providerId="LiveId" clId="{03B05CB3-DF9A-4A3C-B555-3B15479A45E5}" dt="2019-03-15T14:28:29.387" v="2402"/>
        <pc:sldMkLst>
          <pc:docMk/>
          <pc:sldMk cId="2169344299" sldId="384"/>
        </pc:sldMkLst>
        <pc:spChg chg="add del">
          <ac:chgData name="Christopher Harrison" userId="3a6027744156af90" providerId="LiveId" clId="{03B05CB3-DF9A-4A3C-B555-3B15479A45E5}" dt="2019-03-15T14:28:29.387" v="2402"/>
          <ac:spMkLst>
            <pc:docMk/>
            <pc:sldMk cId="2169344299" sldId="384"/>
            <ac:spMk id="7" creationId="{559AE206-7EBA-4D33-8BC9-9D8158553F0E}"/>
          </ac:spMkLst>
        </pc:spChg>
        <pc:spChg chg="add del">
          <ac:chgData name="Christopher Harrison" userId="3a6027744156af90" providerId="LiveId" clId="{03B05CB3-DF9A-4A3C-B555-3B15479A45E5}" dt="2019-03-15T14:28:29.387" v="2402"/>
          <ac:spMkLst>
            <pc:docMk/>
            <pc:sldMk cId="2169344299" sldId="384"/>
            <ac:spMk id="9" creationId="{6437D937-A7F1-4011-92B4-328E5BE1B166}"/>
          </ac:spMkLst>
        </pc:spChg>
        <pc:spChg chg="add del">
          <ac:chgData name="Christopher Harrison" userId="3a6027744156af90" providerId="LiveId" clId="{03B05CB3-DF9A-4A3C-B555-3B15479A45E5}" dt="2019-03-15T14:28:29.387" v="2402"/>
          <ac:spMkLst>
            <pc:docMk/>
            <pc:sldMk cId="2169344299" sldId="384"/>
            <ac:spMk id="11" creationId="{B672F332-AF08-46C6-94F0-77684310D7B7}"/>
          </ac:spMkLst>
        </pc:spChg>
        <pc:spChg chg="add del">
          <ac:chgData name="Christopher Harrison" userId="3a6027744156af90" providerId="LiveId" clId="{03B05CB3-DF9A-4A3C-B555-3B15479A45E5}" dt="2019-03-15T14:28:29.387" v="2402"/>
          <ac:spMkLst>
            <pc:docMk/>
            <pc:sldMk cId="2169344299" sldId="384"/>
            <ac:spMk id="13" creationId="{34244EF8-D73A-40E1-BE73-D46E6B4B04ED}"/>
          </ac:spMkLst>
        </pc:spChg>
        <pc:spChg chg="add del">
          <ac:chgData name="Christopher Harrison" userId="3a6027744156af90" providerId="LiveId" clId="{03B05CB3-DF9A-4A3C-B555-3B15479A45E5}" dt="2019-03-15T14:28:29.387" v="2402"/>
          <ac:spMkLst>
            <pc:docMk/>
            <pc:sldMk cId="2169344299" sldId="384"/>
            <ac:spMk id="15" creationId="{AB84D7E8-4ECB-42D7-ADBF-01689B0F24AE}"/>
          </ac:spMkLst>
        </pc:spChg>
        <pc:cxnChg chg="add del">
          <ac:chgData name="Christopher Harrison" userId="3a6027744156af90" providerId="LiveId" clId="{03B05CB3-DF9A-4A3C-B555-3B15479A45E5}" dt="2019-03-15T14:28:29.387" v="2402"/>
          <ac:cxnSpMkLst>
            <pc:docMk/>
            <pc:sldMk cId="2169344299" sldId="384"/>
            <ac:cxnSpMk id="17" creationId="{9E8E38ED-369A-44C2-B635-0BED0E48A6E8}"/>
          </ac:cxnSpMkLst>
        </pc:cxnChg>
      </pc:sldChg>
      <pc:sldChg chg="modSp add setBg">
        <pc:chgData name="Christopher Harrison" userId="3a6027744156af90" providerId="LiveId" clId="{03B05CB3-DF9A-4A3C-B555-3B15479A45E5}" dt="2019-03-15T17:13:53.158" v="2728"/>
        <pc:sldMkLst>
          <pc:docMk/>
          <pc:sldMk cId="1647316585" sldId="385"/>
        </pc:sldMkLst>
        <pc:spChg chg="mod">
          <ac:chgData name="Christopher Harrison" userId="3a6027744156af90" providerId="LiveId" clId="{03B05CB3-DF9A-4A3C-B555-3B15479A45E5}" dt="2019-03-15T17:11:41.120" v="2587" actId="20577"/>
          <ac:spMkLst>
            <pc:docMk/>
            <pc:sldMk cId="1647316585" sldId="385"/>
            <ac:spMk id="3" creationId="{7315C19C-CC25-40E5-B00A-5ED62B624185}"/>
          </ac:spMkLst>
        </pc:spChg>
        <pc:graphicFrameChg chg="add mod">
          <ac:chgData name="Christopher Harrison" userId="3a6027744156af90" providerId="LiveId" clId="{03B05CB3-DF9A-4A3C-B555-3B15479A45E5}" dt="2019-03-15T17:13:53.158" v="2728"/>
          <ac:graphicFrameMkLst>
            <pc:docMk/>
            <pc:sldMk cId="1647316585" sldId="385"/>
            <ac:graphicFrameMk id="6" creationId="{A9513EE3-F639-44CC-AD33-383C16F3F68F}"/>
          </ac:graphicFrameMkLst>
        </pc:graphicFrameChg>
      </pc:sldChg>
      <pc:sldChg chg="addSp delSp modSp add mod modTransition setBg">
        <pc:chgData name="Christopher Harrison" userId="3a6027744156af90" providerId="LiveId" clId="{03B05CB3-DF9A-4A3C-B555-3B15479A45E5}" dt="2019-03-15T17:17:42.685" v="2888" actId="20577"/>
        <pc:sldMkLst>
          <pc:docMk/>
          <pc:sldMk cId="3108165394" sldId="386"/>
        </pc:sldMkLst>
        <pc:spChg chg="del">
          <ac:chgData name="Christopher Harrison" userId="3a6027744156af90" providerId="LiveId" clId="{03B05CB3-DF9A-4A3C-B555-3B15479A45E5}" dt="2019-03-15T17:15:47.871" v="2767"/>
          <ac:spMkLst>
            <pc:docMk/>
            <pc:sldMk cId="3108165394" sldId="386"/>
            <ac:spMk id="2" creationId="{AC69E408-4B69-49DB-A52F-CCE07EA14F45}"/>
          </ac:spMkLst>
        </pc:spChg>
        <pc:spChg chg="add mod">
          <ac:chgData name="Christopher Harrison" userId="3a6027744156af90" providerId="LiveId" clId="{03B05CB3-DF9A-4A3C-B555-3B15479A45E5}" dt="2019-03-15T17:16:40.396" v="2836" actId="26606"/>
          <ac:spMkLst>
            <pc:docMk/>
            <pc:sldMk cId="3108165394" sldId="386"/>
            <ac:spMk id="3" creationId="{7F530D88-1B18-4B28-AEFF-A1DA840085F3}"/>
          </ac:spMkLst>
        </pc:spChg>
        <pc:spChg chg="add del mod">
          <ac:chgData name="Christopher Harrison" userId="3a6027744156af90" providerId="LiveId" clId="{03B05CB3-DF9A-4A3C-B555-3B15479A45E5}" dt="2019-03-15T17:16:40.396" v="2836" actId="26606"/>
          <ac:spMkLst>
            <pc:docMk/>
            <pc:sldMk cId="3108165394" sldId="386"/>
            <ac:spMk id="4" creationId="{6CA01C7A-0D16-4E2B-A1F4-8C74CD5C3463}"/>
          </ac:spMkLst>
        </pc:spChg>
        <pc:spChg chg="add">
          <ac:chgData name="Christopher Harrison" userId="3a6027744156af90" providerId="LiveId" clId="{03B05CB3-DF9A-4A3C-B555-3B15479A45E5}" dt="2019-03-15T17:16:40.396" v="2836" actId="26606"/>
          <ac:spMkLst>
            <pc:docMk/>
            <pc:sldMk cId="3108165394" sldId="386"/>
            <ac:spMk id="11" creationId="{42285737-90EE-47DC-AC80-8AE156B11969}"/>
          </ac:spMkLst>
        </pc:spChg>
        <pc:grpChg chg="add">
          <ac:chgData name="Christopher Harrison" userId="3a6027744156af90" providerId="LiveId" clId="{03B05CB3-DF9A-4A3C-B555-3B15479A45E5}" dt="2019-03-15T17:16:40.396" v="2836" actId="26606"/>
          <ac:grpSpMkLst>
            <pc:docMk/>
            <pc:sldMk cId="3108165394" sldId="386"/>
            <ac:grpSpMk id="13" creationId="{B57BDC17-F1B3-455F-BBF1-680AA1F25C06}"/>
          </ac:grpSpMkLst>
        </pc:grpChg>
        <pc:graphicFrameChg chg="add mod">
          <ac:chgData name="Christopher Harrison" userId="3a6027744156af90" providerId="LiveId" clId="{03B05CB3-DF9A-4A3C-B555-3B15479A45E5}" dt="2019-03-15T17:17:42.685" v="2888" actId="20577"/>
          <ac:graphicFrameMkLst>
            <pc:docMk/>
            <pc:sldMk cId="3108165394" sldId="386"/>
            <ac:graphicFrameMk id="6" creationId="{E6FE1250-9607-4B86-8440-CAA2DA4D3820}"/>
          </ac:graphicFrameMkLst>
        </pc:graphicFrameChg>
      </pc:sldChg>
      <pc:sldChg chg="addSp delSp modSp add mod setBg delDesignElem">
        <pc:chgData name="Christopher Harrison" userId="3a6027744156af90" providerId="LiveId" clId="{03B05CB3-DF9A-4A3C-B555-3B15479A45E5}" dt="2019-03-15T17:19:43.021" v="2951" actId="20577"/>
        <pc:sldMkLst>
          <pc:docMk/>
          <pc:sldMk cId="2250627618" sldId="387"/>
        </pc:sldMkLst>
        <pc:spChg chg="mod">
          <ac:chgData name="Christopher Harrison" userId="3a6027744156af90" providerId="LiveId" clId="{03B05CB3-DF9A-4A3C-B555-3B15479A45E5}" dt="2019-03-15T17:19:39.712" v="2950" actId="26606"/>
          <ac:spMkLst>
            <pc:docMk/>
            <pc:sldMk cId="2250627618" sldId="387"/>
            <ac:spMk id="3" creationId="{7F530D88-1B18-4B28-AEFF-A1DA840085F3}"/>
          </ac:spMkLst>
        </pc:spChg>
        <pc:spChg chg="add del">
          <ac:chgData name="Christopher Harrison" userId="3a6027744156af90" providerId="LiveId" clId="{03B05CB3-DF9A-4A3C-B555-3B15479A45E5}" dt="2019-03-15T17:19:39.712" v="2950" actId="26606"/>
          <ac:spMkLst>
            <pc:docMk/>
            <pc:sldMk cId="2250627618" sldId="387"/>
            <ac:spMk id="8" creationId="{DB66F6E8-4D4A-4907-940A-774703A2D0FE}"/>
          </ac:spMkLst>
        </pc:spChg>
        <pc:spChg chg="add del">
          <ac:chgData name="Christopher Harrison" userId="3a6027744156af90" providerId="LiveId" clId="{03B05CB3-DF9A-4A3C-B555-3B15479A45E5}" dt="2019-03-15T17:19:39.712" v="2950" actId="26606"/>
          <ac:spMkLst>
            <pc:docMk/>
            <pc:sldMk cId="2250627618" sldId="387"/>
            <ac:spMk id="9" creationId="{8F1F5A56-E82B-4FD5-9025-B72896FFBB6D}"/>
          </ac:spMkLst>
        </pc:spChg>
        <pc:spChg chg="del">
          <ac:chgData name="Christopher Harrison" userId="3a6027744156af90" providerId="LiveId" clId="{03B05CB3-DF9A-4A3C-B555-3B15479A45E5}" dt="2019-03-15T17:18:12.350" v="2895"/>
          <ac:spMkLst>
            <pc:docMk/>
            <pc:sldMk cId="2250627618" sldId="387"/>
            <ac:spMk id="11" creationId="{42285737-90EE-47DC-AC80-8AE156B11969}"/>
          </ac:spMkLst>
        </pc:spChg>
        <pc:spChg chg="add">
          <ac:chgData name="Christopher Harrison" userId="3a6027744156af90" providerId="LiveId" clId="{03B05CB3-DF9A-4A3C-B555-3B15479A45E5}" dt="2019-03-15T17:19:39.712" v="2950" actId="26606"/>
          <ac:spMkLst>
            <pc:docMk/>
            <pc:sldMk cId="2250627618" sldId="387"/>
            <ac:spMk id="14" creationId="{42285737-90EE-47DC-AC80-8AE156B11969}"/>
          </ac:spMkLst>
        </pc:spChg>
        <pc:grpChg chg="del">
          <ac:chgData name="Christopher Harrison" userId="3a6027744156af90" providerId="LiveId" clId="{03B05CB3-DF9A-4A3C-B555-3B15479A45E5}" dt="2019-03-15T17:18:12.350" v="2895"/>
          <ac:grpSpMkLst>
            <pc:docMk/>
            <pc:sldMk cId="2250627618" sldId="387"/>
            <ac:grpSpMk id="13" creationId="{B57BDC17-F1B3-455F-BBF1-680AA1F25C06}"/>
          </ac:grpSpMkLst>
        </pc:grpChg>
        <pc:grpChg chg="add">
          <ac:chgData name="Christopher Harrison" userId="3a6027744156af90" providerId="LiveId" clId="{03B05CB3-DF9A-4A3C-B555-3B15479A45E5}" dt="2019-03-15T17:19:39.712" v="2950" actId="26606"/>
          <ac:grpSpMkLst>
            <pc:docMk/>
            <pc:sldMk cId="2250627618" sldId="387"/>
            <ac:grpSpMk id="16" creationId="{B57BDC17-F1B3-455F-BBF1-680AA1F25C06}"/>
          </ac:grpSpMkLst>
        </pc:grpChg>
        <pc:graphicFrameChg chg="mod modGraphic">
          <ac:chgData name="Christopher Harrison" userId="3a6027744156af90" providerId="LiveId" clId="{03B05CB3-DF9A-4A3C-B555-3B15479A45E5}" dt="2019-03-15T17:19:43.021" v="2951" actId="20577"/>
          <ac:graphicFrameMkLst>
            <pc:docMk/>
            <pc:sldMk cId="2250627618" sldId="387"/>
            <ac:graphicFrameMk id="6" creationId="{E6FE1250-9607-4B86-8440-CAA2DA4D3820}"/>
          </ac:graphicFrameMkLst>
        </pc:graphicFrameChg>
      </pc:sldChg>
      <pc:sldChg chg="addSp delSp add del setBg delDesignElem">
        <pc:chgData name="Christopher Harrison" userId="3a6027744156af90" providerId="LiveId" clId="{03B05CB3-DF9A-4A3C-B555-3B15479A45E5}" dt="2019-03-15T17:18:10.276" v="2893"/>
        <pc:sldMkLst>
          <pc:docMk/>
          <pc:sldMk cId="3442582945" sldId="387"/>
        </pc:sldMkLst>
        <pc:spChg chg="add del">
          <ac:chgData name="Christopher Harrison" userId="3a6027744156af90" providerId="LiveId" clId="{03B05CB3-DF9A-4A3C-B555-3B15479A45E5}" dt="2019-03-15T17:18:10.276" v="2893"/>
          <ac:spMkLst>
            <pc:docMk/>
            <pc:sldMk cId="3442582945" sldId="387"/>
            <ac:spMk id="11" creationId="{42285737-90EE-47DC-AC80-8AE156B11969}"/>
          </ac:spMkLst>
        </pc:spChg>
        <pc:grpChg chg="add del">
          <ac:chgData name="Christopher Harrison" userId="3a6027744156af90" providerId="LiveId" clId="{03B05CB3-DF9A-4A3C-B555-3B15479A45E5}" dt="2019-03-15T17:18:10.276" v="2893"/>
          <ac:grpSpMkLst>
            <pc:docMk/>
            <pc:sldMk cId="3442582945" sldId="387"/>
            <ac:grpSpMk id="13" creationId="{B57BDC17-F1B3-455F-BBF1-680AA1F25C06}"/>
          </ac:grpSpMkLst>
        </pc:grpChg>
      </pc:sldChg>
      <pc:sldMasterChg chg="setBg delSldLayout modSldLayout">
        <pc:chgData name="Christopher Harrison" userId="3a6027744156af90" providerId="LiveId" clId="{03B05CB3-DF9A-4A3C-B555-3B15479A45E5}" dt="2019-03-07T19:38:20.029" v="900" actId="2696"/>
        <pc:sldMasterMkLst>
          <pc:docMk/>
          <pc:sldMasterMk cId="1790270825" sldId="2147484082"/>
        </pc:sldMasterMkLst>
        <pc:sldLayoutChg chg="del">
          <pc:chgData name="Christopher Harrison" userId="3a6027744156af90" providerId="LiveId" clId="{03B05CB3-DF9A-4A3C-B555-3B15479A45E5}" dt="2019-03-07T18:59:00.753" v="107" actId="2696"/>
          <pc:sldLayoutMkLst>
            <pc:docMk/>
            <pc:sldMasterMk cId="1790270825" sldId="2147484082"/>
            <pc:sldLayoutMk cId="2886053532" sldId="2147484167"/>
          </pc:sldLayoutMkLst>
        </pc:sldLayoutChg>
        <pc:sldLayoutChg chg="del">
          <pc:chgData name="Christopher Harrison" userId="3a6027744156af90" providerId="LiveId" clId="{03B05CB3-DF9A-4A3C-B555-3B15479A45E5}" dt="2019-03-07T18:59:02.635" v="108" actId="2696"/>
          <pc:sldLayoutMkLst>
            <pc:docMk/>
            <pc:sldMasterMk cId="1790270825" sldId="2147484082"/>
            <pc:sldLayoutMk cId="2071138657" sldId="2147484203"/>
          </pc:sldLayoutMkLst>
        </pc:sldLayoutChg>
        <pc:sldLayoutChg chg="del">
          <pc:chgData name="Christopher Harrison" userId="3a6027744156af90" providerId="LiveId" clId="{03B05CB3-DF9A-4A3C-B555-3B15479A45E5}" dt="2019-03-07T18:59:04.280" v="109" actId="2696"/>
          <pc:sldLayoutMkLst>
            <pc:docMk/>
            <pc:sldMasterMk cId="1790270825" sldId="2147484082"/>
            <pc:sldLayoutMk cId="1860868211" sldId="2147484204"/>
          </pc:sldLayoutMkLst>
        </pc:sldLayoutChg>
        <pc:sldLayoutChg chg="delSp modSp">
          <pc:chgData name="Christopher Harrison" userId="3a6027744156af90" providerId="LiveId" clId="{03B05CB3-DF9A-4A3C-B555-3B15479A45E5}" dt="2019-03-07T19:38:15.396" v="899" actId="12788"/>
          <pc:sldLayoutMkLst>
            <pc:docMk/>
            <pc:sldMasterMk cId="1790270825" sldId="2147484082"/>
            <pc:sldLayoutMk cId="2411702606" sldId="2147484205"/>
          </pc:sldLayoutMkLst>
          <pc:spChg chg="mod">
            <ac:chgData name="Christopher Harrison" userId="3a6027744156af90" providerId="LiveId" clId="{03B05CB3-DF9A-4A3C-B555-3B15479A45E5}" dt="2019-03-07T19:38:15.396" v="899" actId="12788"/>
            <ac:spMkLst>
              <pc:docMk/>
              <pc:sldMasterMk cId="1790270825" sldId="2147484082"/>
              <pc:sldLayoutMk cId="2411702606" sldId="2147484205"/>
              <ac:spMk id="2" creationId="{00000000-0000-0000-0000-000000000000}"/>
            </ac:spMkLst>
          </pc:spChg>
          <pc:spChg chg="del">
            <ac:chgData name="Christopher Harrison" userId="3a6027744156af90" providerId="LiveId" clId="{03B05CB3-DF9A-4A3C-B555-3B15479A45E5}" dt="2019-03-07T19:37:57.687" v="896" actId="478"/>
            <ac:spMkLst>
              <pc:docMk/>
              <pc:sldMasterMk cId="1790270825" sldId="2147484082"/>
              <pc:sldLayoutMk cId="2411702606" sldId="2147484205"/>
              <ac:spMk id="5" creationId="{00000000-0000-0000-0000-000000000000}"/>
            </ac:spMkLst>
          </pc:spChg>
        </pc:sldLayoutChg>
        <pc:sldLayoutChg chg="del">
          <pc:chgData name="Christopher Harrison" userId="3a6027744156af90" providerId="LiveId" clId="{03B05CB3-DF9A-4A3C-B555-3B15479A45E5}" dt="2019-03-07T19:38:20.029" v="900" actId="2696"/>
          <pc:sldLayoutMkLst>
            <pc:docMk/>
            <pc:sldMasterMk cId="1790270825" sldId="2147484082"/>
            <pc:sldLayoutMk cId="642182420" sldId="2147484206"/>
          </pc:sldLayoutMkLst>
        </pc:sldLayoutChg>
        <pc:sldLayoutChg chg="modSp">
          <pc:chgData name="Christopher Harrison" userId="3a6027744156af90" providerId="LiveId" clId="{03B05CB3-DF9A-4A3C-B555-3B15479A45E5}" dt="2019-03-07T19:01:56.525" v="112" actId="12789"/>
          <pc:sldLayoutMkLst>
            <pc:docMk/>
            <pc:sldMasterMk cId="1790270825" sldId="2147484082"/>
            <pc:sldLayoutMk cId="4138227875" sldId="2147484211"/>
          </pc:sldLayoutMkLst>
          <pc:spChg chg="mod">
            <ac:chgData name="Christopher Harrison" userId="3a6027744156af90" providerId="LiveId" clId="{03B05CB3-DF9A-4A3C-B555-3B15479A45E5}" dt="2019-03-07T19:01:56.525" v="112" actId="12789"/>
            <ac:spMkLst>
              <pc:docMk/>
              <pc:sldMasterMk cId="1790270825" sldId="2147484082"/>
              <pc:sldLayoutMk cId="4138227875" sldId="2147484211"/>
              <ac:spMk id="2" creationId="{00000000-0000-0000-0000-000000000000}"/>
            </ac:spMkLst>
          </pc:spChg>
        </pc:sldLayoutChg>
      </pc:sldMasterChg>
      <pc:sldMasterChg chg="add setBg addSldLayout">
        <pc:chgData name="Christopher Harrison" userId="3a6027744156af90" providerId="LiveId" clId="{03B05CB3-DF9A-4A3C-B555-3B15479A45E5}" dt="2019-03-07T18:58:26.231" v="105"/>
        <pc:sldMasterMkLst>
          <pc:docMk/>
          <pc:sldMasterMk cId="1157105774" sldId="2147484515"/>
        </pc:sldMasterMkLst>
        <pc:sldLayoutChg chg="add">
          <pc:chgData name="Christopher Harrison" userId="3a6027744156af90" providerId="LiveId" clId="{03B05CB3-DF9A-4A3C-B555-3B15479A45E5}" dt="2019-03-07T18:53:13.201" v="28" actId="27028"/>
          <pc:sldLayoutMkLst>
            <pc:docMk/>
            <pc:sldMasterMk cId="1157105774" sldId="2147484515"/>
            <pc:sldLayoutMk cId="2224659726" sldId="2147484519"/>
          </pc:sldLayoutMkLst>
        </pc:sldLayoutChg>
        <pc:sldLayoutChg chg="add">
          <pc:chgData name="Christopher Harrison" userId="3a6027744156af90" providerId="LiveId" clId="{03B05CB3-DF9A-4A3C-B555-3B15479A45E5}" dt="2019-03-07T18:53:38.214" v="30" actId="27028"/>
          <pc:sldLayoutMkLst>
            <pc:docMk/>
            <pc:sldMasterMk cId="1157105774" sldId="2147484515"/>
            <pc:sldLayoutMk cId="2297074807" sldId="2147484528"/>
          </pc:sldLayoutMkLst>
        </pc:sldLayoutChg>
      </pc:sldMasterChg>
      <pc:sldMasterChg chg="add addSldLayout">
        <pc:chgData name="Christopher Harrison" userId="3a6027744156af90" providerId="LiveId" clId="{03B05CB3-DF9A-4A3C-B555-3B15479A45E5}" dt="2019-03-07T19:44:23.088" v="1003" actId="27028"/>
        <pc:sldMasterMkLst>
          <pc:docMk/>
          <pc:sldMasterMk cId="1790270825" sldId="2147484529"/>
        </pc:sldMasterMkLst>
        <pc:sldLayoutChg chg="add">
          <pc:chgData name="Christopher Harrison" userId="3a6027744156af90" providerId="LiveId" clId="{03B05CB3-DF9A-4A3C-B555-3B15479A45E5}" dt="2019-03-07T19:41:26.902" v="991" actId="27028"/>
          <pc:sldLayoutMkLst>
            <pc:docMk/>
            <pc:sldMasterMk cId="1790270825" sldId="2147484529"/>
            <pc:sldLayoutMk cId="4138227875" sldId="2147484530"/>
          </pc:sldLayoutMkLst>
        </pc:sldLayoutChg>
        <pc:sldLayoutChg chg="add">
          <pc:chgData name="Christopher Harrison" userId="3a6027744156af90" providerId="LiveId" clId="{03B05CB3-DF9A-4A3C-B555-3B15479A45E5}" dt="2019-03-07T19:43:01.351" v="995" actId="27028"/>
          <pc:sldLayoutMkLst>
            <pc:docMk/>
            <pc:sldMasterMk cId="1790270825" sldId="2147484529"/>
            <pc:sldLayoutMk cId="2174816850" sldId="2147484531"/>
          </pc:sldLayoutMkLst>
        </pc:sldLayoutChg>
        <pc:sldLayoutChg chg="add">
          <pc:chgData name="Christopher Harrison" userId="3a6027744156af90" providerId="LiveId" clId="{03B05CB3-DF9A-4A3C-B555-3B15479A45E5}" dt="2019-03-07T19:44:23.088" v="1003" actId="27028"/>
          <pc:sldLayoutMkLst>
            <pc:docMk/>
            <pc:sldMasterMk cId="1790270825" sldId="2147484529"/>
            <pc:sldLayoutMk cId="553196831" sldId="2147484532"/>
          </pc:sldLayoutMkLst>
        </pc:sldLayoutChg>
      </pc:sldMasterChg>
      <pc:sldMasterChg chg="addSp modTransition modSldLayout">
        <pc:chgData name="Christopher Harrison" userId="3a6027744156af90" providerId="LiveId" clId="{03B05CB3-DF9A-4A3C-B555-3B15479A45E5}" dt="2019-03-15T17:05:37.057" v="2514"/>
        <pc:sldMasterMkLst>
          <pc:docMk/>
          <pc:sldMasterMk cId="3892865819" sldId="2147484533"/>
        </pc:sldMasterMkLst>
        <pc:spChg chg="add">
          <ac:chgData name="Christopher Harrison" userId="3a6027744156af90" providerId="LiveId" clId="{03B05CB3-DF9A-4A3C-B555-3B15479A45E5}" dt="2019-03-15T17:05:31.349" v="2513"/>
          <ac:spMkLst>
            <pc:docMk/>
            <pc:sldMasterMk cId="3892865819" sldId="2147484533"/>
            <ac:spMk id="7" creationId="{3B9BFB19-46C0-4AED-AF20-0EFC5A42B236}"/>
          </ac:spMkLst>
        </pc:spChg>
        <pc:spChg chg="add">
          <ac:chgData name="Christopher Harrison" userId="3a6027744156af90" providerId="LiveId" clId="{03B05CB3-DF9A-4A3C-B555-3B15479A45E5}" dt="2019-03-15T17:05:31.349" v="2513"/>
          <ac:spMkLst>
            <pc:docMk/>
            <pc:sldMasterMk cId="3892865819" sldId="2147484533"/>
            <ac:spMk id="8" creationId="{E1DF6FE3-D807-427B-969E-B89A8567B7D4}"/>
          </ac:spMkLst>
        </pc:spChg>
        <pc:spChg chg="add">
          <ac:chgData name="Christopher Harrison" userId="3a6027744156af90" providerId="LiveId" clId="{03B05CB3-DF9A-4A3C-B555-3B15479A45E5}" dt="2019-03-15T17:05:31.349" v="2513"/>
          <ac:spMkLst>
            <pc:docMk/>
            <pc:sldMasterMk cId="3892865819" sldId="2147484533"/>
            <ac:spMk id="9" creationId="{29171278-5A89-42FE-9F2F-66BDE4000F1C}"/>
          </ac:spMkLst>
        </pc:spChg>
        <pc:spChg chg="add">
          <ac:chgData name="Christopher Harrison" userId="3a6027744156af90" providerId="LiveId" clId="{03B05CB3-DF9A-4A3C-B555-3B15479A45E5}" dt="2019-03-15T17:05:31.349" v="2513"/>
          <ac:spMkLst>
            <pc:docMk/>
            <pc:sldMasterMk cId="3892865819" sldId="2147484533"/>
            <ac:spMk id="10" creationId="{93144ED6-7A8D-464C-9B8E-C54FE40A8805}"/>
          </ac:spMkLst>
        </pc:spChg>
        <pc:spChg chg="add">
          <ac:chgData name="Christopher Harrison" userId="3a6027744156af90" providerId="LiveId" clId="{03B05CB3-DF9A-4A3C-B555-3B15479A45E5}" dt="2019-03-15T17:05:31.349" v="2513"/>
          <ac:spMkLst>
            <pc:docMk/>
            <pc:sldMasterMk cId="3892865819" sldId="2147484533"/>
            <ac:spMk id="11" creationId="{4E16F19E-5660-468C-8C9E-D7179E793B83}"/>
          </ac:spMkLst>
        </pc:spChg>
        <pc:spChg chg="add">
          <ac:chgData name="Christopher Harrison" userId="3a6027744156af90" providerId="LiveId" clId="{03B05CB3-DF9A-4A3C-B555-3B15479A45E5}" dt="2019-03-15T17:05:31.349" v="2513"/>
          <ac:spMkLst>
            <pc:docMk/>
            <pc:sldMasterMk cId="3892865819" sldId="2147484533"/>
            <ac:spMk id="12" creationId="{9059838F-DBDA-46A1-B85D-B596EF3D5694}"/>
          </ac:spMkLst>
        </pc:spChg>
        <pc:spChg chg="add">
          <ac:chgData name="Christopher Harrison" userId="3a6027744156af90" providerId="LiveId" clId="{03B05CB3-DF9A-4A3C-B555-3B15479A45E5}" dt="2019-03-15T17:05:31.349" v="2513"/>
          <ac:spMkLst>
            <pc:docMk/>
            <pc:sldMasterMk cId="3892865819" sldId="2147484533"/>
            <ac:spMk id="13" creationId="{795857FE-0237-41AB-A6FE-72A8063E3190}"/>
          </ac:spMkLst>
        </pc:spChg>
        <pc:spChg chg="add">
          <ac:chgData name="Christopher Harrison" userId="3a6027744156af90" providerId="LiveId" clId="{03B05CB3-DF9A-4A3C-B555-3B15479A45E5}" dt="2019-03-15T17:05:31.349" v="2513"/>
          <ac:spMkLst>
            <pc:docMk/>
            <pc:sldMasterMk cId="3892865819" sldId="2147484533"/>
            <ac:spMk id="14" creationId="{BF5E54C4-4FCE-488D-BEE3-647BDF55A67A}"/>
          </ac:spMkLst>
        </pc:spChg>
        <pc:spChg chg="add">
          <ac:chgData name="Christopher Harrison" userId="3a6027744156af90" providerId="LiveId" clId="{03B05CB3-DF9A-4A3C-B555-3B15479A45E5}" dt="2019-03-15T17:05:31.349" v="2513"/>
          <ac:spMkLst>
            <pc:docMk/>
            <pc:sldMasterMk cId="3892865819" sldId="2147484533"/>
            <ac:spMk id="15" creationId="{598FB5AD-D50D-4148-982D-DD14B41EA256}"/>
          </ac:spMkLst>
        </pc:spChg>
        <pc:spChg chg="add">
          <ac:chgData name="Christopher Harrison" userId="3a6027744156af90" providerId="LiveId" clId="{03B05CB3-DF9A-4A3C-B555-3B15479A45E5}" dt="2019-03-15T17:05:31.349" v="2513"/>
          <ac:spMkLst>
            <pc:docMk/>
            <pc:sldMasterMk cId="3892865819" sldId="2147484533"/>
            <ac:spMk id="16" creationId="{B7DF2112-8F00-4ECB-B551-804ADF5A9DE9}"/>
          </ac:spMkLst>
        </pc:spChg>
        <pc:spChg chg="add">
          <ac:chgData name="Christopher Harrison" userId="3a6027744156af90" providerId="LiveId" clId="{03B05CB3-DF9A-4A3C-B555-3B15479A45E5}" dt="2019-03-15T17:05:31.349" v="2513"/>
          <ac:spMkLst>
            <pc:docMk/>
            <pc:sldMasterMk cId="3892865819" sldId="2147484533"/>
            <ac:spMk id="17" creationId="{53F74816-6DF0-4891-8339-E6E7C744C804}"/>
          </ac:spMkLst>
        </pc:spChg>
        <pc:spChg chg="add">
          <ac:chgData name="Christopher Harrison" userId="3a6027744156af90" providerId="LiveId" clId="{03B05CB3-DF9A-4A3C-B555-3B15479A45E5}" dt="2019-03-15T17:05:31.349" v="2513"/>
          <ac:spMkLst>
            <pc:docMk/>
            <pc:sldMasterMk cId="3892865819" sldId="2147484533"/>
            <ac:spMk id="18" creationId="{4AFF1D54-77EC-43E0-9DF6-9E62B155BBDE}"/>
          </ac:spMkLst>
        </pc:spChg>
        <pc:spChg chg="add">
          <ac:chgData name="Christopher Harrison" userId="3a6027744156af90" providerId="LiveId" clId="{03B05CB3-DF9A-4A3C-B555-3B15479A45E5}" dt="2019-03-15T17:05:31.349" v="2513"/>
          <ac:spMkLst>
            <pc:docMk/>
            <pc:sldMasterMk cId="3892865819" sldId="2147484533"/>
            <ac:spMk id="19" creationId="{CFC04EB6-5999-4AE7-91E1-8DC5D64B6BA3}"/>
          </ac:spMkLst>
        </pc:spChg>
        <pc:spChg chg="add">
          <ac:chgData name="Christopher Harrison" userId="3a6027744156af90" providerId="LiveId" clId="{03B05CB3-DF9A-4A3C-B555-3B15479A45E5}" dt="2019-03-15T17:05:31.349" v="2513"/>
          <ac:spMkLst>
            <pc:docMk/>
            <pc:sldMasterMk cId="3892865819" sldId="2147484533"/>
            <ac:spMk id="20" creationId="{758CB87F-0302-4673-8F7C-AA96A50E5665}"/>
          </ac:spMkLst>
        </pc:spChg>
        <pc:spChg chg="add">
          <ac:chgData name="Christopher Harrison" userId="3a6027744156af90" providerId="LiveId" clId="{03B05CB3-DF9A-4A3C-B555-3B15479A45E5}" dt="2019-03-15T17:05:31.349" v="2513"/>
          <ac:spMkLst>
            <pc:docMk/>
            <pc:sldMasterMk cId="3892865819" sldId="2147484533"/>
            <ac:spMk id="21" creationId="{49E4D034-BD43-4430-9FCB-52E433D042A9}"/>
          </ac:spMkLst>
        </pc:spChg>
        <pc:spChg chg="add">
          <ac:chgData name="Christopher Harrison" userId="3a6027744156af90" providerId="LiveId" clId="{03B05CB3-DF9A-4A3C-B555-3B15479A45E5}" dt="2019-03-15T17:05:31.349" v="2513"/>
          <ac:spMkLst>
            <pc:docMk/>
            <pc:sldMasterMk cId="3892865819" sldId="2147484533"/>
            <ac:spMk id="22" creationId="{454D960F-EEFB-420A-96CF-00A658457FF4}"/>
          </ac:spMkLst>
        </pc:spChg>
        <pc:spChg chg="add">
          <ac:chgData name="Christopher Harrison" userId="3a6027744156af90" providerId="LiveId" clId="{03B05CB3-DF9A-4A3C-B555-3B15479A45E5}" dt="2019-03-15T17:05:31.349" v="2513"/>
          <ac:spMkLst>
            <pc:docMk/>
            <pc:sldMasterMk cId="3892865819" sldId="2147484533"/>
            <ac:spMk id="23" creationId="{123789AC-C777-489C-8C01-80BB9B322213}"/>
          </ac:spMkLst>
        </pc:spChg>
        <pc:spChg chg="add">
          <ac:chgData name="Christopher Harrison" userId="3a6027744156af90" providerId="LiveId" clId="{03B05CB3-DF9A-4A3C-B555-3B15479A45E5}" dt="2019-03-15T17:05:31.349" v="2513"/>
          <ac:spMkLst>
            <pc:docMk/>
            <pc:sldMasterMk cId="3892865819" sldId="2147484533"/>
            <ac:spMk id="24" creationId="{159996B2-7945-43E6-9802-57299DEBBA2B}"/>
          </ac:spMkLst>
        </pc:spChg>
        <pc:spChg chg="add">
          <ac:chgData name="Christopher Harrison" userId="3a6027744156af90" providerId="LiveId" clId="{03B05CB3-DF9A-4A3C-B555-3B15479A45E5}" dt="2019-03-15T17:05:31.349" v="2513"/>
          <ac:spMkLst>
            <pc:docMk/>
            <pc:sldMasterMk cId="3892865819" sldId="2147484533"/>
            <ac:spMk id="25" creationId="{AB505C20-9FB1-4412-A82E-3709F7B928FB}"/>
          </ac:spMkLst>
        </pc:spChg>
        <pc:spChg chg="add">
          <ac:chgData name="Christopher Harrison" userId="3a6027744156af90" providerId="LiveId" clId="{03B05CB3-DF9A-4A3C-B555-3B15479A45E5}" dt="2019-03-15T17:05:31.349" v="2513"/>
          <ac:spMkLst>
            <pc:docMk/>
            <pc:sldMasterMk cId="3892865819" sldId="2147484533"/>
            <ac:spMk id="26" creationId="{954822FA-1EBD-4B14-B515-E2ACD0FC172C}"/>
          </ac:spMkLst>
        </pc:spChg>
        <pc:spChg chg="add">
          <ac:chgData name="Christopher Harrison" userId="3a6027744156af90" providerId="LiveId" clId="{03B05CB3-DF9A-4A3C-B555-3B15479A45E5}" dt="2019-03-15T17:05:31.349" v="2513"/>
          <ac:spMkLst>
            <pc:docMk/>
            <pc:sldMasterMk cId="3892865819" sldId="2147484533"/>
            <ac:spMk id="27" creationId="{EBBE59B3-B18C-4191-9C71-279A5CE56989}"/>
          </ac:spMkLst>
        </pc:spChg>
        <pc:spChg chg="add">
          <ac:chgData name="Christopher Harrison" userId="3a6027744156af90" providerId="LiveId" clId="{03B05CB3-DF9A-4A3C-B555-3B15479A45E5}" dt="2019-03-15T17:05:31.349" v="2513"/>
          <ac:spMkLst>
            <pc:docMk/>
            <pc:sldMasterMk cId="3892865819" sldId="2147484533"/>
            <ac:spMk id="28" creationId="{318D0FE8-4B61-4F0F-AAD2-740B1A1FFB40}"/>
          </ac:spMkLst>
        </pc:spChg>
        <pc:spChg chg="add">
          <ac:chgData name="Christopher Harrison" userId="3a6027744156af90" providerId="LiveId" clId="{03B05CB3-DF9A-4A3C-B555-3B15479A45E5}" dt="2019-03-15T17:05:31.349" v="2513"/>
          <ac:spMkLst>
            <pc:docMk/>
            <pc:sldMasterMk cId="3892865819" sldId="2147484533"/>
            <ac:spMk id="29" creationId="{0820E01D-13DC-4D7C-A7A4-A2C50B0BC1F5}"/>
          </ac:spMkLst>
        </pc:spChg>
        <pc:spChg chg="add">
          <ac:chgData name="Christopher Harrison" userId="3a6027744156af90" providerId="LiveId" clId="{03B05CB3-DF9A-4A3C-B555-3B15479A45E5}" dt="2019-03-15T17:05:31.349" v="2513"/>
          <ac:spMkLst>
            <pc:docMk/>
            <pc:sldMasterMk cId="3892865819" sldId="2147484533"/>
            <ac:spMk id="30" creationId="{379D4007-571F-4068-9545-D1A66CBF18D0}"/>
          </ac:spMkLst>
        </pc:spChg>
        <pc:spChg chg="add">
          <ac:chgData name="Christopher Harrison" userId="3a6027744156af90" providerId="LiveId" clId="{03B05CB3-DF9A-4A3C-B555-3B15479A45E5}" dt="2019-03-15T17:05:31.349" v="2513"/>
          <ac:spMkLst>
            <pc:docMk/>
            <pc:sldMasterMk cId="3892865819" sldId="2147484533"/>
            <ac:spMk id="31" creationId="{4CDBF979-4103-41D3-88B9-C4F313777711}"/>
          </ac:spMkLst>
        </pc:spChg>
        <pc:spChg chg="add">
          <ac:chgData name="Christopher Harrison" userId="3a6027744156af90" providerId="LiveId" clId="{03B05CB3-DF9A-4A3C-B555-3B15479A45E5}" dt="2019-03-15T17:05:31.349" v="2513"/>
          <ac:spMkLst>
            <pc:docMk/>
            <pc:sldMasterMk cId="3892865819" sldId="2147484533"/>
            <ac:spMk id="32" creationId="{6BC25828-6747-4A17-890F-C6713EE8FFBB}"/>
          </ac:spMkLst>
        </pc:spChg>
        <pc:spChg chg="add">
          <ac:chgData name="Christopher Harrison" userId="3a6027744156af90" providerId="LiveId" clId="{03B05CB3-DF9A-4A3C-B555-3B15479A45E5}" dt="2019-03-15T17:05:31.349" v="2513"/>
          <ac:spMkLst>
            <pc:docMk/>
            <pc:sldMasterMk cId="3892865819" sldId="2147484533"/>
            <ac:spMk id="33" creationId="{3AC83D6E-204B-4847-B4DF-F204A0B5DA10}"/>
          </ac:spMkLst>
        </pc:spChg>
        <pc:spChg chg="add">
          <ac:chgData name="Christopher Harrison" userId="3a6027744156af90" providerId="LiveId" clId="{03B05CB3-DF9A-4A3C-B555-3B15479A45E5}" dt="2019-03-15T17:05:31.349" v="2513"/>
          <ac:spMkLst>
            <pc:docMk/>
            <pc:sldMasterMk cId="3892865819" sldId="2147484533"/>
            <ac:spMk id="34" creationId="{D3469F55-6CAE-4181-B160-714319815FF8}"/>
          </ac:spMkLst>
        </pc:spChg>
        <pc:spChg chg="add">
          <ac:chgData name="Christopher Harrison" userId="3a6027744156af90" providerId="LiveId" clId="{03B05CB3-DF9A-4A3C-B555-3B15479A45E5}" dt="2019-03-15T17:05:31.349" v="2513"/>
          <ac:spMkLst>
            <pc:docMk/>
            <pc:sldMasterMk cId="3892865819" sldId="2147484533"/>
            <ac:spMk id="35" creationId="{76C33E05-6D9D-431D-9011-0CCCEB2C067C}"/>
          </ac:spMkLst>
        </pc:spChg>
        <pc:spChg chg="add">
          <ac:chgData name="Christopher Harrison" userId="3a6027744156af90" providerId="LiveId" clId="{03B05CB3-DF9A-4A3C-B555-3B15479A45E5}" dt="2019-03-15T17:05:31.349" v="2513"/>
          <ac:spMkLst>
            <pc:docMk/>
            <pc:sldMasterMk cId="3892865819" sldId="2147484533"/>
            <ac:spMk id="36" creationId="{C558B56B-50DC-4884-B8CC-6012D04F5C82}"/>
          </ac:spMkLst>
        </pc:spChg>
        <pc:spChg chg="add">
          <ac:chgData name="Christopher Harrison" userId="3a6027744156af90" providerId="LiveId" clId="{03B05CB3-DF9A-4A3C-B555-3B15479A45E5}" dt="2019-03-15T17:05:31.349" v="2513"/>
          <ac:spMkLst>
            <pc:docMk/>
            <pc:sldMasterMk cId="3892865819" sldId="2147484533"/>
            <ac:spMk id="37" creationId="{BE630E07-60F6-46EE-B5F5-5AC90729FB88}"/>
          </ac:spMkLst>
        </pc:spChg>
        <pc:spChg chg="add">
          <ac:chgData name="Christopher Harrison" userId="3a6027744156af90" providerId="LiveId" clId="{03B05CB3-DF9A-4A3C-B555-3B15479A45E5}" dt="2019-03-15T17:05:31.349" v="2513"/>
          <ac:spMkLst>
            <pc:docMk/>
            <pc:sldMasterMk cId="3892865819" sldId="2147484533"/>
            <ac:spMk id="38" creationId="{4B9376D9-4F09-4E8F-85B4-65D65220D62B}"/>
          </ac:spMkLst>
        </pc:spChg>
        <pc:spChg chg="add">
          <ac:chgData name="Christopher Harrison" userId="3a6027744156af90" providerId="LiveId" clId="{03B05CB3-DF9A-4A3C-B555-3B15479A45E5}" dt="2019-03-15T17:05:31.349" v="2513"/>
          <ac:spMkLst>
            <pc:docMk/>
            <pc:sldMasterMk cId="3892865819" sldId="2147484533"/>
            <ac:spMk id="39" creationId="{E7280418-5032-4C8F-9B31-6374F06F2938}"/>
          </ac:spMkLst>
        </pc:spChg>
        <pc:spChg chg="add">
          <ac:chgData name="Christopher Harrison" userId="3a6027744156af90" providerId="LiveId" clId="{03B05CB3-DF9A-4A3C-B555-3B15479A45E5}" dt="2019-03-15T17:05:31.349" v="2513"/>
          <ac:spMkLst>
            <pc:docMk/>
            <pc:sldMasterMk cId="3892865819" sldId="2147484533"/>
            <ac:spMk id="40" creationId="{51F64911-4262-4451-9F1D-4944881E338A}"/>
          </ac:spMkLst>
        </pc:spChg>
        <pc:spChg chg="add">
          <ac:chgData name="Christopher Harrison" userId="3a6027744156af90" providerId="LiveId" clId="{03B05CB3-DF9A-4A3C-B555-3B15479A45E5}" dt="2019-03-15T17:05:31.349" v="2513"/>
          <ac:spMkLst>
            <pc:docMk/>
            <pc:sldMasterMk cId="3892865819" sldId="2147484533"/>
            <ac:spMk id="41" creationId="{5B765914-FF01-4706-8147-C6058CA4F4A6}"/>
          </ac:spMkLst>
        </pc:spChg>
        <pc:spChg chg="add">
          <ac:chgData name="Christopher Harrison" userId="3a6027744156af90" providerId="LiveId" clId="{03B05CB3-DF9A-4A3C-B555-3B15479A45E5}" dt="2019-03-15T17:05:31.349" v="2513"/>
          <ac:spMkLst>
            <pc:docMk/>
            <pc:sldMasterMk cId="3892865819" sldId="2147484533"/>
            <ac:spMk id="42" creationId="{F755E07A-F7CF-4E86-AC0B-39F7D5E6B1F1}"/>
          </ac:spMkLst>
        </pc:spChg>
        <pc:spChg chg="add">
          <ac:chgData name="Christopher Harrison" userId="3a6027744156af90" providerId="LiveId" clId="{03B05CB3-DF9A-4A3C-B555-3B15479A45E5}" dt="2019-03-15T17:05:31.349" v="2513"/>
          <ac:spMkLst>
            <pc:docMk/>
            <pc:sldMasterMk cId="3892865819" sldId="2147484533"/>
            <ac:spMk id="43" creationId="{C64223DF-9B00-4D22-BC7B-88E0A740849B}"/>
          </ac:spMkLst>
        </pc:spChg>
        <pc:spChg chg="add">
          <ac:chgData name="Christopher Harrison" userId="3a6027744156af90" providerId="LiveId" clId="{03B05CB3-DF9A-4A3C-B555-3B15479A45E5}" dt="2019-03-15T17:05:31.349" v="2513"/>
          <ac:spMkLst>
            <pc:docMk/>
            <pc:sldMasterMk cId="3892865819" sldId="2147484533"/>
            <ac:spMk id="44" creationId="{B5255546-66DD-4AF9-9EDC-130245EBE978}"/>
          </ac:spMkLst>
        </pc:spChg>
        <pc:spChg chg="add">
          <ac:chgData name="Christopher Harrison" userId="3a6027744156af90" providerId="LiveId" clId="{03B05CB3-DF9A-4A3C-B555-3B15479A45E5}" dt="2019-03-15T17:05:31.349" v="2513"/>
          <ac:spMkLst>
            <pc:docMk/>
            <pc:sldMasterMk cId="3892865819" sldId="2147484533"/>
            <ac:spMk id="45" creationId="{3A77B73F-1FA6-4E1E-B1DA-FABDD3EFDFB8}"/>
          </ac:spMkLst>
        </pc:spChg>
        <pc:sldLayoutChg chg="modTransition">
          <pc:chgData name="Christopher Harrison" userId="3a6027744156af90" providerId="LiveId" clId="{03B05CB3-DF9A-4A3C-B555-3B15479A45E5}" dt="2019-03-15T17:05:37.057" v="2514"/>
          <pc:sldLayoutMkLst>
            <pc:docMk/>
            <pc:sldMasterMk cId="3892865819" sldId="2147484533"/>
            <pc:sldLayoutMk cId="309086627" sldId="2147484540"/>
          </pc:sldLayoutMkLst>
        </pc:sldLayoutChg>
      </pc:sldMasterChg>
    </pc:docChg>
  </pc:docChgLst>
  <pc:docChgLst>
    <pc:chgData name="Christopher Harrison" userId="5895b409-c973-4cd3-8090-c5ebb14fce87" providerId="ADAL" clId="{6E78C292-1134-4220-A8FF-3C8DA6FA49A1}"/>
    <pc:docChg chg="undo custSel addSld delSld modSld sldOrd modSection">
      <pc:chgData name="Christopher Harrison" userId="5895b409-c973-4cd3-8090-c5ebb14fce87" providerId="ADAL" clId="{6E78C292-1134-4220-A8FF-3C8DA6FA49A1}" dt="2018-03-06T16:27:53.772" v="625" actId="20577"/>
      <pc:docMkLst>
        <pc:docMk/>
      </pc:docMkLst>
      <pc:sldChg chg="addSp delSp modSp">
        <pc:chgData name="Christopher Harrison" userId="5895b409-c973-4cd3-8090-c5ebb14fce87" providerId="ADAL" clId="{6E78C292-1134-4220-A8FF-3C8DA6FA49A1}" dt="2018-02-28T10:54:09.817" v="166" actId="478"/>
        <pc:sldMkLst>
          <pc:docMk/>
          <pc:sldMk cId="3595373487" sldId="290"/>
        </pc:sldMkLst>
        <pc:spChg chg="add del mod">
          <ac:chgData name="Christopher Harrison" userId="5895b409-c973-4cd3-8090-c5ebb14fce87" providerId="ADAL" clId="{6E78C292-1134-4220-A8FF-3C8DA6FA49A1}" dt="2018-02-28T10:52:47.231" v="164" actId="478"/>
          <ac:spMkLst>
            <pc:docMk/>
            <pc:sldMk cId="3595373487" sldId="290"/>
            <ac:spMk id="4" creationId="{97D6388F-15AA-44F4-98E5-2AA0D8A290F8}"/>
          </ac:spMkLst>
        </pc:spChg>
        <pc:spChg chg="add mod">
          <ac:chgData name="Christopher Harrison" userId="5895b409-c973-4cd3-8090-c5ebb14fce87" providerId="ADAL" clId="{6E78C292-1134-4220-A8FF-3C8DA6FA49A1}" dt="2018-02-28T10:54:03.050" v="165" actId="931"/>
          <ac:spMkLst>
            <pc:docMk/>
            <pc:sldMk cId="3595373487" sldId="290"/>
            <ac:spMk id="8" creationId="{57037912-1DB1-4283-AC77-7A0D581EAB4D}"/>
          </ac:spMkLst>
        </pc:spChg>
        <pc:spChg chg="add mod">
          <ac:chgData name="Christopher Harrison" userId="5895b409-c973-4cd3-8090-c5ebb14fce87" providerId="ADAL" clId="{6E78C292-1134-4220-A8FF-3C8DA6FA49A1}" dt="2018-02-28T10:54:03.050" v="165" actId="931"/>
          <ac:spMkLst>
            <pc:docMk/>
            <pc:sldMk cId="3595373487" sldId="290"/>
            <ac:spMk id="11" creationId="{4B1FD2E4-982A-44B2-8CD9-59406705DB5B}"/>
          </ac:spMkLst>
        </pc:spChg>
        <pc:picChg chg="add del mod">
          <ac:chgData name="Christopher Harrison" userId="5895b409-c973-4cd3-8090-c5ebb14fce87" providerId="ADAL" clId="{6E78C292-1134-4220-A8FF-3C8DA6FA49A1}" dt="2018-02-28T10:52:47.231" v="164" actId="478"/>
          <ac:picMkLst>
            <pc:docMk/>
            <pc:sldMk cId="3595373487" sldId="290"/>
            <ac:picMk id="3" creationId="{BD9978FF-38B0-4E10-AF95-D9D075CD5523}"/>
          </ac:picMkLst>
        </pc:picChg>
        <pc:picChg chg="del">
          <ac:chgData name="Christopher Harrison" userId="5895b409-c973-4cd3-8090-c5ebb14fce87" providerId="ADAL" clId="{6E78C292-1134-4220-A8FF-3C8DA6FA49A1}" dt="2018-02-28T10:51:42.537" v="156" actId="478"/>
          <ac:picMkLst>
            <pc:docMk/>
            <pc:sldMk cId="3595373487" sldId="290"/>
            <ac:picMk id="5" creationId="{00000000-0000-0000-0000-000000000000}"/>
          </ac:picMkLst>
        </pc:picChg>
        <pc:picChg chg="add mod">
          <ac:chgData name="Christopher Harrison" userId="5895b409-c973-4cd3-8090-c5ebb14fce87" providerId="ADAL" clId="{6E78C292-1134-4220-A8FF-3C8DA6FA49A1}" dt="2018-02-28T10:54:03.050" v="165" actId="931"/>
          <ac:picMkLst>
            <pc:docMk/>
            <pc:sldMk cId="3595373487" sldId="290"/>
            <ac:picMk id="7" creationId="{5C3780EC-6280-4ED4-8384-34C4E44C7472}"/>
          </ac:picMkLst>
        </pc:picChg>
        <pc:picChg chg="add del mod">
          <ac:chgData name="Christopher Harrison" userId="5895b409-c973-4cd3-8090-c5ebb14fce87" providerId="ADAL" clId="{6E78C292-1134-4220-A8FF-3C8DA6FA49A1}" dt="2018-02-28T10:54:09.817" v="166" actId="478"/>
          <ac:picMkLst>
            <pc:docMk/>
            <pc:sldMk cId="3595373487" sldId="290"/>
            <ac:picMk id="10" creationId="{C8F2DC64-EBE9-4F63-BDD2-FA8BA492A6E9}"/>
          </ac:picMkLst>
        </pc:picChg>
      </pc:sldChg>
      <pc:sldChg chg="ord">
        <pc:chgData name="Christopher Harrison" userId="5895b409-c973-4cd3-8090-c5ebb14fce87" providerId="ADAL" clId="{6E78C292-1134-4220-A8FF-3C8DA6FA49A1}" dt="2018-02-28T11:05:24.879" v="175" actId="20577"/>
        <pc:sldMkLst>
          <pc:docMk/>
          <pc:sldMk cId="2512541110" sldId="291"/>
        </pc:sldMkLst>
      </pc:sldChg>
      <pc:sldChg chg="ord">
        <pc:chgData name="Christopher Harrison" userId="5895b409-c973-4cd3-8090-c5ebb14fce87" providerId="ADAL" clId="{6E78C292-1134-4220-A8FF-3C8DA6FA49A1}" dt="2018-02-28T10:59:11.344" v="167" actId="20577"/>
        <pc:sldMkLst>
          <pc:docMk/>
          <pc:sldMk cId="1259405169" sldId="295"/>
        </pc:sldMkLst>
      </pc:sldChg>
      <pc:sldChg chg="addSp delSp modSp ord delAnim modAnim">
        <pc:chgData name="Christopher Harrison" userId="5895b409-c973-4cd3-8090-c5ebb14fce87" providerId="ADAL" clId="{6E78C292-1134-4220-A8FF-3C8DA6FA49A1}" dt="2018-02-28T11:25:40.146" v="235" actId="478"/>
        <pc:sldMkLst>
          <pc:docMk/>
          <pc:sldMk cId="1124117831" sldId="296"/>
        </pc:sldMkLst>
        <pc:spChg chg="add del mod">
          <ac:chgData name="Christopher Harrison" userId="5895b409-c973-4cd3-8090-c5ebb14fce87" providerId="ADAL" clId="{6E78C292-1134-4220-A8FF-3C8DA6FA49A1}" dt="2018-02-28T11:25:40.146" v="235" actId="478"/>
          <ac:spMkLst>
            <pc:docMk/>
            <pc:sldMk cId="1124117831" sldId="296"/>
            <ac:spMk id="3" creationId="{D904767A-65A4-466A-B9E4-CA25D3FAFA8F}"/>
          </ac:spMkLst>
        </pc:spChg>
        <pc:spChg chg="mod">
          <ac:chgData name="Christopher Harrison" userId="5895b409-c973-4cd3-8090-c5ebb14fce87" providerId="ADAL" clId="{6E78C292-1134-4220-A8FF-3C8DA6FA49A1}" dt="2018-02-28T11:21:43.810" v="181" actId="14100"/>
          <ac:spMkLst>
            <pc:docMk/>
            <pc:sldMk cId="1124117831" sldId="296"/>
            <ac:spMk id="13" creationId="{00000000-0000-0000-0000-000000000000}"/>
          </ac:spMkLst>
        </pc:spChg>
      </pc:sldChg>
      <pc:sldChg chg="addSp delSp modSp modAnim">
        <pc:chgData name="Christopher Harrison" userId="5895b409-c973-4cd3-8090-c5ebb14fce87" providerId="ADAL" clId="{6E78C292-1134-4220-A8FF-3C8DA6FA49A1}" dt="2018-03-06T16:27:53.772" v="625" actId="20577"/>
        <pc:sldMkLst>
          <pc:docMk/>
          <pc:sldMk cId="628546696" sldId="336"/>
        </pc:sldMkLst>
        <pc:spChg chg="add del">
          <ac:chgData name="Christopher Harrison" userId="5895b409-c973-4cd3-8090-c5ebb14fce87" providerId="ADAL" clId="{6E78C292-1134-4220-A8FF-3C8DA6FA49A1}" dt="2018-03-06T16:27:45.803" v="610"/>
          <ac:spMkLst>
            <pc:docMk/>
            <pc:sldMk cId="628546696" sldId="336"/>
            <ac:spMk id="3" creationId="{00000000-0000-0000-0000-000000000000}"/>
          </ac:spMkLst>
        </pc:spChg>
        <pc:spChg chg="add mod">
          <ac:chgData name="Christopher Harrison" userId="5895b409-c973-4cd3-8090-c5ebb14fce87" providerId="ADAL" clId="{6E78C292-1134-4220-A8FF-3C8DA6FA49A1}" dt="2018-03-06T16:27:53.772" v="625" actId="20577"/>
          <ac:spMkLst>
            <pc:docMk/>
            <pc:sldMk cId="628546696" sldId="336"/>
            <ac:spMk id="4" creationId="{67ABF7AC-5C54-4650-BD3B-7150BB0FD759}"/>
          </ac:spMkLst>
        </pc:spChg>
      </pc:sldChg>
      <pc:sldChg chg="modSp">
        <pc:chgData name="Christopher Harrison" userId="5895b409-c973-4cd3-8090-c5ebb14fce87" providerId="ADAL" clId="{6E78C292-1134-4220-A8FF-3C8DA6FA49A1}" dt="2018-02-06T18:14:14.197" v="153" actId="20577"/>
        <pc:sldMkLst>
          <pc:docMk/>
          <pc:sldMk cId="1781518008" sldId="338"/>
        </pc:sldMkLst>
        <pc:spChg chg="mod">
          <ac:chgData name="Christopher Harrison" userId="5895b409-c973-4cd3-8090-c5ebb14fce87" providerId="ADAL" clId="{6E78C292-1134-4220-A8FF-3C8DA6FA49A1}" dt="2018-02-06T18:14:14.197" v="153" actId="20577"/>
          <ac:spMkLst>
            <pc:docMk/>
            <pc:sldMk cId="1781518008" sldId="338"/>
            <ac:spMk id="3" creationId="{00000000-0000-0000-0000-000000000000}"/>
          </ac:spMkLst>
        </pc:spChg>
      </pc:sldChg>
      <pc:sldChg chg="addSp delSp modSp add ord setBg">
        <pc:chgData name="Christopher Harrison" userId="5895b409-c973-4cd3-8090-c5ebb14fce87" providerId="ADAL" clId="{6E78C292-1134-4220-A8FF-3C8DA6FA49A1}" dt="2018-02-28T11:01:39.788" v="173" actId="20577"/>
        <pc:sldMkLst>
          <pc:docMk/>
          <pc:sldMk cId="3319564519" sldId="342"/>
        </pc:sldMkLst>
        <pc:spChg chg="mod">
          <ac:chgData name="Christopher Harrison" userId="5895b409-c973-4cd3-8090-c5ebb14fce87" providerId="ADAL" clId="{6E78C292-1134-4220-A8FF-3C8DA6FA49A1}" dt="2017-12-04T17:08:25.512" v="71" actId="14100"/>
          <ac:spMkLst>
            <pc:docMk/>
            <pc:sldMk cId="3319564519" sldId="342"/>
            <ac:spMk id="2" creationId="{00000000-0000-0000-0000-000000000000}"/>
          </ac:spMkLst>
        </pc:spChg>
        <pc:spChg chg="add del mod">
          <ac:chgData name="Christopher Harrison" userId="5895b409-c973-4cd3-8090-c5ebb14fce87" providerId="ADAL" clId="{6E78C292-1134-4220-A8FF-3C8DA6FA49A1}" dt="2017-12-04T17:08:20.376" v="70" actId="478"/>
          <ac:spMkLst>
            <pc:docMk/>
            <pc:sldMk cId="3319564519" sldId="342"/>
            <ac:spMk id="3" creationId="{D3E3E424-4E06-4132-A934-31BDA3AF4E3E}"/>
          </ac:spMkLst>
        </pc:spChg>
      </pc:sldChg>
      <pc:sldChg chg="modSp add ord">
        <pc:chgData name="Christopher Harrison" userId="5895b409-c973-4cd3-8090-c5ebb14fce87" providerId="ADAL" clId="{6E78C292-1134-4220-A8FF-3C8DA6FA49A1}" dt="2018-02-28T11:06:17.902" v="177" actId="20577"/>
        <pc:sldMkLst>
          <pc:docMk/>
          <pc:sldMk cId="2439836900" sldId="344"/>
        </pc:sldMkLst>
        <pc:spChg chg="mod">
          <ac:chgData name="Christopher Harrison" userId="5895b409-c973-4cd3-8090-c5ebb14fce87" providerId="ADAL" clId="{6E78C292-1134-4220-A8FF-3C8DA6FA49A1}" dt="2017-12-04T21:45:25.567" v="89" actId="20577"/>
          <ac:spMkLst>
            <pc:docMk/>
            <pc:sldMk cId="2439836900" sldId="344"/>
            <ac:spMk id="4" creationId="{00000000-0000-0000-0000-000000000000}"/>
          </ac:spMkLst>
        </pc:spChg>
      </pc:sldChg>
      <pc:sldChg chg="add">
        <pc:chgData name="Christopher Harrison" userId="5895b409-c973-4cd3-8090-c5ebb14fce87" providerId="ADAL" clId="{6E78C292-1134-4220-A8FF-3C8DA6FA49A1}" dt="2018-02-28T11:25:36.589" v="234" actId="20577"/>
        <pc:sldMkLst>
          <pc:docMk/>
          <pc:sldMk cId="3535708101" sldId="346"/>
        </pc:sldMkLst>
      </pc:sldChg>
      <pc:sldChg chg="delSp modSp add ord delAnim">
        <pc:chgData name="Christopher Harrison" userId="5895b409-c973-4cd3-8090-c5ebb14fce87" providerId="ADAL" clId="{6E78C292-1134-4220-A8FF-3C8DA6FA49A1}" dt="2018-03-06T00:41:38.429" v="592"/>
        <pc:sldMkLst>
          <pc:docMk/>
          <pc:sldMk cId="70932171" sldId="347"/>
        </pc:sldMkLst>
        <pc:spChg chg="del">
          <ac:chgData name="Christopher Harrison" userId="5895b409-c973-4cd3-8090-c5ebb14fce87" providerId="ADAL" clId="{6E78C292-1134-4220-A8FF-3C8DA6FA49A1}" dt="2018-02-28T11:26:12.861" v="249" actId="478"/>
          <ac:spMkLst>
            <pc:docMk/>
            <pc:sldMk cId="70932171" sldId="347"/>
            <ac:spMk id="3" creationId="{D904767A-65A4-466A-B9E4-CA25D3FAFA8F}"/>
          </ac:spMkLst>
        </pc:spChg>
        <pc:spChg chg="mod">
          <ac:chgData name="Christopher Harrison" userId="5895b409-c973-4cd3-8090-c5ebb14fce87" providerId="ADAL" clId="{6E78C292-1134-4220-A8FF-3C8DA6FA49A1}" dt="2018-02-28T11:26:09.218" v="248" actId="20577"/>
          <ac:spMkLst>
            <pc:docMk/>
            <pc:sldMk cId="70932171" sldId="347"/>
            <ac:spMk id="13" creationId="{00000000-0000-0000-0000-000000000000}"/>
          </ac:spMkLst>
        </pc:spChg>
      </pc:sldChg>
      <pc:sldChg chg="modSp add ord">
        <pc:chgData name="Christopher Harrison" userId="5895b409-c973-4cd3-8090-c5ebb14fce87" providerId="ADAL" clId="{6E78C292-1134-4220-A8FF-3C8DA6FA49A1}" dt="2018-03-06T00:41:38.429" v="592"/>
        <pc:sldMkLst>
          <pc:docMk/>
          <pc:sldMk cId="2693086518" sldId="348"/>
        </pc:sldMkLst>
        <pc:spChg chg="mod">
          <ac:chgData name="Christopher Harrison" userId="5895b409-c973-4cd3-8090-c5ebb14fce87" providerId="ADAL" clId="{6E78C292-1134-4220-A8FF-3C8DA6FA49A1}" dt="2018-02-28T11:27:11.496" v="370" actId="20577"/>
          <ac:spMkLst>
            <pc:docMk/>
            <pc:sldMk cId="2693086518" sldId="348"/>
            <ac:spMk id="13" creationId="{00000000-0000-0000-0000-000000000000}"/>
          </ac:spMkLst>
        </pc:spChg>
      </pc:sldChg>
      <pc:sldChg chg="modSp add ord">
        <pc:chgData name="Christopher Harrison" userId="5895b409-c973-4cd3-8090-c5ebb14fce87" providerId="ADAL" clId="{6E78C292-1134-4220-A8FF-3C8DA6FA49A1}" dt="2018-03-06T00:41:38.429" v="592"/>
        <pc:sldMkLst>
          <pc:docMk/>
          <pc:sldMk cId="1963593415" sldId="349"/>
        </pc:sldMkLst>
        <pc:spChg chg="mod">
          <ac:chgData name="Christopher Harrison" userId="5895b409-c973-4cd3-8090-c5ebb14fce87" providerId="ADAL" clId="{6E78C292-1134-4220-A8FF-3C8DA6FA49A1}" dt="2018-02-28T11:27:18.992" v="373" actId="20577"/>
          <ac:spMkLst>
            <pc:docMk/>
            <pc:sldMk cId="1963593415" sldId="349"/>
            <ac:spMk id="13" creationId="{00000000-0000-0000-0000-000000000000}"/>
          </ac:spMkLst>
        </pc:spChg>
      </pc:sldChg>
      <pc:sldChg chg="modSp add">
        <pc:chgData name="Christopher Harrison" userId="5895b409-c973-4cd3-8090-c5ebb14fce87" providerId="ADAL" clId="{6E78C292-1134-4220-A8FF-3C8DA6FA49A1}" dt="2018-02-28T11:27:49.598" v="402" actId="20577"/>
        <pc:sldMkLst>
          <pc:docMk/>
          <pc:sldMk cId="2219233242" sldId="350"/>
        </pc:sldMkLst>
        <pc:spChg chg="mod">
          <ac:chgData name="Christopher Harrison" userId="5895b409-c973-4cd3-8090-c5ebb14fce87" providerId="ADAL" clId="{6E78C292-1134-4220-A8FF-3C8DA6FA49A1}" dt="2018-02-28T11:27:49.598" v="402" actId="20577"/>
          <ac:spMkLst>
            <pc:docMk/>
            <pc:sldMk cId="2219233242" sldId="350"/>
            <ac:spMk id="13" creationId="{00000000-0000-0000-0000-000000000000}"/>
          </ac:spMkLst>
        </pc:spChg>
      </pc:sldChg>
      <pc:sldChg chg="addSp delSp modSp add modTransition modAnim">
        <pc:chgData name="Christopher Harrison" userId="5895b409-c973-4cd3-8090-c5ebb14fce87" providerId="ADAL" clId="{6E78C292-1134-4220-A8FF-3C8DA6FA49A1}" dt="2018-03-06T00:42:39.137" v="604" actId="20577"/>
        <pc:sldMkLst>
          <pc:docMk/>
          <pc:sldMk cId="3598694590" sldId="351"/>
        </pc:sldMkLst>
        <pc:spChg chg="del">
          <ac:chgData name="Christopher Harrison" userId="5895b409-c973-4cd3-8090-c5ebb14fce87" providerId="ADAL" clId="{6E78C292-1134-4220-A8FF-3C8DA6FA49A1}" dt="2018-02-28T11:28:15.671" v="406" actId="20577"/>
          <ac:spMkLst>
            <pc:docMk/>
            <pc:sldMk cId="3598694590" sldId="351"/>
            <ac:spMk id="2" creationId="{DA29F962-41C7-4E57-B897-7A4154C6C5C5}"/>
          </ac:spMkLst>
        </pc:spChg>
        <pc:spChg chg="del">
          <ac:chgData name="Christopher Harrison" userId="5895b409-c973-4cd3-8090-c5ebb14fce87" providerId="ADAL" clId="{6E78C292-1134-4220-A8FF-3C8DA6FA49A1}" dt="2018-02-28T11:28:15.671" v="406" actId="20577"/>
          <ac:spMkLst>
            <pc:docMk/>
            <pc:sldMk cId="3598694590" sldId="351"/>
            <ac:spMk id="3" creationId="{A5BD4897-D221-41FA-959E-FF4019F2F22D}"/>
          </ac:spMkLst>
        </pc:spChg>
        <pc:spChg chg="add mod">
          <ac:chgData name="Christopher Harrison" userId="5895b409-c973-4cd3-8090-c5ebb14fce87" providerId="ADAL" clId="{6E78C292-1134-4220-A8FF-3C8DA6FA49A1}" dt="2018-02-28T11:28:27.801" v="465" actId="20577"/>
          <ac:spMkLst>
            <pc:docMk/>
            <pc:sldMk cId="3598694590" sldId="351"/>
            <ac:spMk id="4" creationId="{81845C5E-563D-4E2F-AA49-181EB79C1651}"/>
          </ac:spMkLst>
        </pc:spChg>
        <pc:spChg chg="add mod">
          <ac:chgData name="Christopher Harrison" userId="5895b409-c973-4cd3-8090-c5ebb14fce87" providerId="ADAL" clId="{6E78C292-1134-4220-A8FF-3C8DA6FA49A1}" dt="2018-03-06T00:42:39.137" v="604" actId="20577"/>
          <ac:spMkLst>
            <pc:docMk/>
            <pc:sldMk cId="3598694590" sldId="351"/>
            <ac:spMk id="5" creationId="{8D9BC683-BFCD-4B8C-BD91-7F64F87BFDB3}"/>
          </ac:spMkLst>
        </pc:spChg>
      </pc:sldChg>
      <pc:sldChg chg="add">
        <pc:chgData name="Christopher Harrison" userId="5895b409-c973-4cd3-8090-c5ebb14fce87" providerId="ADAL" clId="{6E78C292-1134-4220-A8FF-3C8DA6FA49A1}" dt="2018-03-06T16:23:40.935" v="605"/>
        <pc:sldMkLst>
          <pc:docMk/>
          <pc:sldMk cId="3845354953" sldId="352"/>
        </pc:sldMkLst>
      </pc:sldChg>
      <pc:sldChg chg="add del">
        <pc:chgData name="Christopher Harrison" userId="5895b409-c973-4cd3-8090-c5ebb14fce87" providerId="ADAL" clId="{6E78C292-1134-4220-A8FF-3C8DA6FA49A1}" dt="2018-03-06T16:24:12.071" v="607"/>
        <pc:sldMkLst>
          <pc:docMk/>
          <pc:sldMk cId="220230548" sldId="353"/>
        </pc:sldMkLst>
      </pc:sldChg>
      <pc:sldChg chg="add">
        <pc:chgData name="Christopher Harrison" userId="5895b409-c973-4cd3-8090-c5ebb14fce87" providerId="ADAL" clId="{6E78C292-1134-4220-A8FF-3C8DA6FA49A1}" dt="2018-03-06T16:24:15.633" v="608"/>
        <pc:sldMkLst>
          <pc:docMk/>
          <pc:sldMk cId="4038365885" sldId="353"/>
        </pc:sldMkLst>
      </pc:sldChg>
      <pc:sldMasterChg chg="delSldLayout">
        <pc:chgData name="Christopher Harrison" userId="5895b409-c973-4cd3-8090-c5ebb14fce87" providerId="ADAL" clId="{6E78C292-1134-4220-A8FF-3C8DA6FA49A1}" dt="2018-02-28T11:01:19.447" v="172" actId="2696"/>
        <pc:sldMasterMkLst>
          <pc:docMk/>
          <pc:sldMasterMk cId="1790270825" sldId="2147484082"/>
        </pc:sldMasterMkLst>
      </pc:sldMaster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diagrams/_rels/data3.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diagrams/_rels/data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svg"/><Relationship Id="rId1" Type="http://schemas.openxmlformats.org/officeDocument/2006/relationships/image" Target="../media/image35.png"/><Relationship Id="rId4" Type="http://schemas.openxmlformats.org/officeDocument/2006/relationships/image" Target="../media/image38.svg"/></Relationships>
</file>

<file path=ppt/diagrams/_rels/data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svg"/><Relationship Id="rId1" Type="http://schemas.openxmlformats.org/officeDocument/2006/relationships/image" Target="../media/image40.png"/><Relationship Id="rId4" Type="http://schemas.openxmlformats.org/officeDocument/2006/relationships/image" Target="../media/image43.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diagrams/_rels/drawing3.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diagrams/_rels/drawing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svg"/><Relationship Id="rId1" Type="http://schemas.openxmlformats.org/officeDocument/2006/relationships/image" Target="../media/image35.png"/><Relationship Id="rId4" Type="http://schemas.openxmlformats.org/officeDocument/2006/relationships/image" Target="../media/image38.svg"/></Relationships>
</file>

<file path=ppt/diagrams/_rels/drawing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svg"/><Relationship Id="rId1" Type="http://schemas.openxmlformats.org/officeDocument/2006/relationships/image" Target="../media/image40.png"/><Relationship Id="rId4" Type="http://schemas.openxmlformats.org/officeDocument/2006/relationships/image" Target="../media/image43.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a:alpha val="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E1FDC1-2B7B-475B-A09F-969E52F26920}"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7A3A3625-7E60-4DC3-9302-93BBF3AC6B23}">
      <dgm:prSet/>
      <dgm:spPr/>
      <dgm:t>
        <a:bodyPr/>
        <a:lstStyle/>
        <a:p>
          <a:r>
            <a:rPr lang="en-US" baseline="0" dirty="0"/>
            <a:t>What we will do</a:t>
          </a:r>
          <a:endParaRPr lang="en-US" dirty="0"/>
        </a:p>
      </dgm:t>
    </dgm:pt>
    <dgm:pt modelId="{7C7FE421-9A7E-4CAE-99B9-A1C1E1ABEF0F}" type="parTrans" cxnId="{102C5A86-F509-4EAB-ADC2-1757E5C8675B}">
      <dgm:prSet/>
      <dgm:spPr/>
      <dgm:t>
        <a:bodyPr/>
        <a:lstStyle/>
        <a:p>
          <a:endParaRPr lang="en-US"/>
        </a:p>
      </dgm:t>
    </dgm:pt>
    <dgm:pt modelId="{2FBC8E31-DDF3-47CB-86E2-F62594F0B8FF}" type="sibTrans" cxnId="{102C5A86-F509-4EAB-ADC2-1757E5C8675B}">
      <dgm:prSet/>
      <dgm:spPr/>
      <dgm:t>
        <a:bodyPr/>
        <a:lstStyle/>
        <a:p>
          <a:endParaRPr lang="en-US"/>
        </a:p>
      </dgm:t>
    </dgm:pt>
    <dgm:pt modelId="{15DC7293-16AA-4E23-9940-CC2951BD0846}">
      <dgm:prSet/>
      <dgm:spPr/>
      <dgm:t>
        <a:bodyPr/>
        <a:lstStyle/>
        <a:p>
          <a:r>
            <a:rPr lang="en-US" baseline="0" dirty="0"/>
            <a:t>What we won't do</a:t>
          </a:r>
          <a:endParaRPr lang="en-US" dirty="0"/>
        </a:p>
      </dgm:t>
    </dgm:pt>
    <dgm:pt modelId="{2311BE02-227F-4DA2-827D-E5B4025D2E36}" type="parTrans" cxnId="{D2E9D0B4-C0C5-4E52-996B-30BB85F95C90}">
      <dgm:prSet/>
      <dgm:spPr/>
      <dgm:t>
        <a:bodyPr/>
        <a:lstStyle/>
        <a:p>
          <a:endParaRPr lang="en-US"/>
        </a:p>
      </dgm:t>
    </dgm:pt>
    <dgm:pt modelId="{BB9E44BF-2474-406D-B8B1-7343BFF7ECC6}" type="sibTrans" cxnId="{D2E9D0B4-C0C5-4E52-996B-30BB85F95C90}">
      <dgm:prSet/>
      <dgm:spPr/>
      <dgm:t>
        <a:bodyPr/>
        <a:lstStyle/>
        <a:p>
          <a:endParaRPr lang="en-US"/>
        </a:p>
      </dgm:t>
    </dgm:pt>
    <dgm:pt modelId="{61767BFE-83C8-49F4-8D9C-EC7BAF1ED9AE}">
      <dgm:prSet/>
      <dgm:spPr/>
      <dgm:t>
        <a:bodyPr/>
        <a:lstStyle/>
        <a:p>
          <a:r>
            <a:rPr lang="en-US" dirty="0"/>
            <a:t>Write code</a:t>
          </a:r>
        </a:p>
      </dgm:t>
    </dgm:pt>
    <dgm:pt modelId="{DB8B69CB-5472-40CB-92D8-8535A55873D1}" type="parTrans" cxnId="{F307259F-5183-44C7-B64A-E61AACBF135F}">
      <dgm:prSet/>
      <dgm:spPr/>
      <dgm:t>
        <a:bodyPr/>
        <a:lstStyle/>
        <a:p>
          <a:endParaRPr lang="en-US"/>
        </a:p>
      </dgm:t>
    </dgm:pt>
    <dgm:pt modelId="{4246E911-FB46-4FD1-99D4-625AE7762F4C}" type="sibTrans" cxnId="{F307259F-5183-44C7-B64A-E61AACBF135F}">
      <dgm:prSet/>
      <dgm:spPr/>
      <dgm:t>
        <a:bodyPr/>
        <a:lstStyle/>
        <a:p>
          <a:endParaRPr lang="en-US"/>
        </a:p>
      </dgm:t>
    </dgm:pt>
    <dgm:pt modelId="{06196E4F-B8E5-4F2F-BA16-6DCC737EAA31}">
      <dgm:prSet/>
      <dgm:spPr/>
      <dgm:t>
        <a:bodyPr/>
        <a:lstStyle/>
        <a:p>
          <a:r>
            <a:rPr lang="en-US" dirty="0"/>
            <a:t>Talk about best practices</a:t>
          </a:r>
        </a:p>
      </dgm:t>
    </dgm:pt>
    <dgm:pt modelId="{50E38D8D-1FAA-4CA7-9BAD-7DA775CCAB72}" type="parTrans" cxnId="{78730808-F67D-4E6B-8277-ECE28C7B6136}">
      <dgm:prSet/>
      <dgm:spPr/>
      <dgm:t>
        <a:bodyPr/>
        <a:lstStyle/>
        <a:p>
          <a:endParaRPr lang="en-US"/>
        </a:p>
      </dgm:t>
    </dgm:pt>
    <dgm:pt modelId="{DCB23146-E0C1-4239-99AC-6ECC2FF4A4F4}" type="sibTrans" cxnId="{78730808-F67D-4E6B-8277-ECE28C7B6136}">
      <dgm:prSet/>
      <dgm:spPr/>
      <dgm:t>
        <a:bodyPr/>
        <a:lstStyle/>
        <a:p>
          <a:endParaRPr lang="en-US"/>
        </a:p>
      </dgm:t>
    </dgm:pt>
    <dgm:pt modelId="{05D66EEE-7604-4982-9069-9D0BC02F48E4}">
      <dgm:prSet/>
      <dgm:spPr/>
      <dgm:t>
        <a:bodyPr/>
        <a:lstStyle/>
        <a:p>
          <a:r>
            <a:rPr lang="en-US"/>
            <a:t>Show a few demos</a:t>
          </a:r>
        </a:p>
      </dgm:t>
    </dgm:pt>
    <dgm:pt modelId="{8E7770E7-9770-45C3-A6C2-19BD14754D27}" type="parTrans" cxnId="{494A0087-FEB5-4E98-A903-32C3C5D26F36}">
      <dgm:prSet/>
      <dgm:spPr/>
      <dgm:t>
        <a:bodyPr/>
        <a:lstStyle/>
        <a:p>
          <a:endParaRPr lang="en-US"/>
        </a:p>
      </dgm:t>
    </dgm:pt>
    <dgm:pt modelId="{0D0CE132-F8F5-4DC4-8881-561B3D70AD79}" type="sibTrans" cxnId="{494A0087-FEB5-4E98-A903-32C3C5D26F36}">
      <dgm:prSet/>
      <dgm:spPr/>
      <dgm:t>
        <a:bodyPr/>
        <a:lstStyle/>
        <a:p>
          <a:endParaRPr lang="en-US"/>
        </a:p>
      </dgm:t>
    </dgm:pt>
    <dgm:pt modelId="{0B57C56D-3137-4862-9670-24995FDEE5CC}">
      <dgm:prSet/>
      <dgm:spPr/>
      <dgm:t>
        <a:bodyPr/>
        <a:lstStyle/>
        <a:p>
          <a:r>
            <a:rPr lang="en-US"/>
            <a:t>Laugh at bad jokes</a:t>
          </a:r>
        </a:p>
      </dgm:t>
    </dgm:pt>
    <dgm:pt modelId="{85CA3F71-7137-4C60-BE1B-1B68D6A55C6D}" type="parTrans" cxnId="{33D2A08A-F0E7-4846-8EE5-EB260E5E7570}">
      <dgm:prSet/>
      <dgm:spPr/>
      <dgm:t>
        <a:bodyPr/>
        <a:lstStyle/>
        <a:p>
          <a:endParaRPr lang="en-US"/>
        </a:p>
      </dgm:t>
    </dgm:pt>
    <dgm:pt modelId="{406E5CF7-CC65-4AD6-8B0D-56E8C3493B86}" type="sibTrans" cxnId="{33D2A08A-F0E7-4846-8EE5-EB260E5E7570}">
      <dgm:prSet/>
      <dgm:spPr/>
      <dgm:t>
        <a:bodyPr/>
        <a:lstStyle/>
        <a:p>
          <a:endParaRPr lang="en-US"/>
        </a:p>
      </dgm:t>
    </dgm:pt>
    <dgm:pt modelId="{20F8743A-5713-4654-9EC1-08F05F434FFB}">
      <dgm:prSet/>
      <dgm:spPr/>
      <dgm:t>
        <a:bodyPr/>
        <a:lstStyle/>
        <a:p>
          <a:r>
            <a:rPr lang="en-US"/>
            <a:t>Train ML models</a:t>
          </a:r>
        </a:p>
      </dgm:t>
    </dgm:pt>
    <dgm:pt modelId="{F6A3A22C-9D13-46FC-B90A-406CE9084466}" type="parTrans" cxnId="{53372E25-98B9-4E96-B472-8436A4978010}">
      <dgm:prSet/>
      <dgm:spPr/>
      <dgm:t>
        <a:bodyPr/>
        <a:lstStyle/>
        <a:p>
          <a:endParaRPr lang="en-US"/>
        </a:p>
      </dgm:t>
    </dgm:pt>
    <dgm:pt modelId="{4A268E78-1750-421B-9510-FF9E7B1EF986}" type="sibTrans" cxnId="{53372E25-98B9-4E96-B472-8436A4978010}">
      <dgm:prSet/>
      <dgm:spPr/>
      <dgm:t>
        <a:bodyPr/>
        <a:lstStyle/>
        <a:p>
          <a:endParaRPr lang="en-US"/>
        </a:p>
      </dgm:t>
    </dgm:pt>
    <dgm:pt modelId="{36264AAF-4E2F-48DB-B2D6-D4E097CD9444}">
      <dgm:prSet/>
      <dgm:spPr/>
      <dgm:t>
        <a:bodyPr/>
        <a:lstStyle/>
        <a:p>
          <a:r>
            <a:rPr lang="en-US"/>
            <a:t>Target a specific framework</a:t>
          </a:r>
        </a:p>
      </dgm:t>
    </dgm:pt>
    <dgm:pt modelId="{EF3031CA-AD1A-4647-A810-273EF03FCD4E}" type="parTrans" cxnId="{0A95880D-8DF0-4124-9873-28FE3C970C3C}">
      <dgm:prSet/>
      <dgm:spPr/>
      <dgm:t>
        <a:bodyPr/>
        <a:lstStyle/>
        <a:p>
          <a:endParaRPr lang="en-US"/>
        </a:p>
      </dgm:t>
    </dgm:pt>
    <dgm:pt modelId="{69B52283-2222-4387-8C9D-D46D1CF5EDD3}" type="sibTrans" cxnId="{0A95880D-8DF0-4124-9873-28FE3C970C3C}">
      <dgm:prSet/>
      <dgm:spPr/>
      <dgm:t>
        <a:bodyPr/>
        <a:lstStyle/>
        <a:p>
          <a:endParaRPr lang="en-US"/>
        </a:p>
      </dgm:t>
    </dgm:pt>
    <dgm:pt modelId="{393C8E09-2899-420F-969C-93EEBD9E4B1D}" type="pres">
      <dgm:prSet presAssocID="{6CE1FDC1-2B7B-475B-A09F-969E52F26920}" presName="linear" presStyleCnt="0">
        <dgm:presLayoutVars>
          <dgm:animLvl val="lvl"/>
          <dgm:resizeHandles val="exact"/>
        </dgm:presLayoutVars>
      </dgm:prSet>
      <dgm:spPr/>
    </dgm:pt>
    <dgm:pt modelId="{8822EE34-2628-4D1E-B532-EAA31FDA5CE8}" type="pres">
      <dgm:prSet presAssocID="{7A3A3625-7E60-4DC3-9302-93BBF3AC6B23}" presName="parentText" presStyleLbl="node1" presStyleIdx="0" presStyleCnt="2">
        <dgm:presLayoutVars>
          <dgm:chMax val="0"/>
          <dgm:bulletEnabled val="1"/>
        </dgm:presLayoutVars>
      </dgm:prSet>
      <dgm:spPr/>
    </dgm:pt>
    <dgm:pt modelId="{0B43E9D2-060C-463C-8A21-24DF6AE72FB1}" type="pres">
      <dgm:prSet presAssocID="{7A3A3625-7E60-4DC3-9302-93BBF3AC6B23}" presName="childText" presStyleLbl="revTx" presStyleIdx="0" presStyleCnt="2">
        <dgm:presLayoutVars>
          <dgm:bulletEnabled val="1"/>
        </dgm:presLayoutVars>
      </dgm:prSet>
      <dgm:spPr/>
    </dgm:pt>
    <dgm:pt modelId="{5924E32E-7FC3-498C-BF56-D0AF075F1262}" type="pres">
      <dgm:prSet presAssocID="{15DC7293-16AA-4E23-9940-CC2951BD0846}" presName="parentText" presStyleLbl="node1" presStyleIdx="1" presStyleCnt="2">
        <dgm:presLayoutVars>
          <dgm:chMax val="0"/>
          <dgm:bulletEnabled val="1"/>
        </dgm:presLayoutVars>
      </dgm:prSet>
      <dgm:spPr/>
    </dgm:pt>
    <dgm:pt modelId="{CBAD8CC1-E295-4C8D-8424-7953C864E5A7}" type="pres">
      <dgm:prSet presAssocID="{15DC7293-16AA-4E23-9940-CC2951BD0846}" presName="childText" presStyleLbl="revTx" presStyleIdx="1" presStyleCnt="2">
        <dgm:presLayoutVars>
          <dgm:bulletEnabled val="1"/>
        </dgm:presLayoutVars>
      </dgm:prSet>
      <dgm:spPr/>
    </dgm:pt>
  </dgm:ptLst>
  <dgm:cxnLst>
    <dgm:cxn modelId="{78730808-F67D-4E6B-8277-ECE28C7B6136}" srcId="{7A3A3625-7E60-4DC3-9302-93BBF3AC6B23}" destId="{06196E4F-B8E5-4F2F-BA16-6DCC737EAA31}" srcOrd="0" destOrd="0" parTransId="{50E38D8D-1FAA-4CA7-9BAD-7DA775CCAB72}" sibTransId="{DCB23146-E0C1-4239-99AC-6ECC2FF4A4F4}"/>
    <dgm:cxn modelId="{0A95880D-8DF0-4124-9873-28FE3C970C3C}" srcId="{15DC7293-16AA-4E23-9940-CC2951BD0846}" destId="{36264AAF-4E2F-48DB-B2D6-D4E097CD9444}" srcOrd="2" destOrd="0" parTransId="{EF3031CA-AD1A-4647-A810-273EF03FCD4E}" sibTransId="{69B52283-2222-4387-8C9D-D46D1CF5EDD3}"/>
    <dgm:cxn modelId="{A3E5DE20-4685-4D51-B973-87D254F03FF2}" type="presOf" srcId="{05D66EEE-7604-4982-9069-9D0BC02F48E4}" destId="{0B43E9D2-060C-463C-8A21-24DF6AE72FB1}" srcOrd="0" destOrd="1" presId="urn:microsoft.com/office/officeart/2005/8/layout/vList2"/>
    <dgm:cxn modelId="{27842B24-79CE-4A08-B37C-C8E57467670E}" type="presOf" srcId="{6CE1FDC1-2B7B-475B-A09F-969E52F26920}" destId="{393C8E09-2899-420F-969C-93EEBD9E4B1D}" srcOrd="0" destOrd="0" presId="urn:microsoft.com/office/officeart/2005/8/layout/vList2"/>
    <dgm:cxn modelId="{53372E25-98B9-4E96-B472-8436A4978010}" srcId="{15DC7293-16AA-4E23-9940-CC2951BD0846}" destId="{20F8743A-5713-4654-9EC1-08F05F434FFB}" srcOrd="1" destOrd="0" parTransId="{F6A3A22C-9D13-46FC-B90A-406CE9084466}" sibTransId="{4A268E78-1750-421B-9510-FF9E7B1EF986}"/>
    <dgm:cxn modelId="{4CD9F841-46C3-4FD0-9C44-01ABBF7DDAAC}" type="presOf" srcId="{61767BFE-83C8-49F4-8D9C-EC7BAF1ED9AE}" destId="{CBAD8CC1-E295-4C8D-8424-7953C864E5A7}" srcOrd="0" destOrd="0" presId="urn:microsoft.com/office/officeart/2005/8/layout/vList2"/>
    <dgm:cxn modelId="{09C93E52-71B9-485F-AB44-5565770C0BB9}" type="presOf" srcId="{15DC7293-16AA-4E23-9940-CC2951BD0846}" destId="{5924E32E-7FC3-498C-BF56-D0AF075F1262}" srcOrd="0" destOrd="0" presId="urn:microsoft.com/office/officeart/2005/8/layout/vList2"/>
    <dgm:cxn modelId="{102C5A86-F509-4EAB-ADC2-1757E5C8675B}" srcId="{6CE1FDC1-2B7B-475B-A09F-969E52F26920}" destId="{7A3A3625-7E60-4DC3-9302-93BBF3AC6B23}" srcOrd="0" destOrd="0" parTransId="{7C7FE421-9A7E-4CAE-99B9-A1C1E1ABEF0F}" sibTransId="{2FBC8E31-DDF3-47CB-86E2-F62594F0B8FF}"/>
    <dgm:cxn modelId="{494A0087-FEB5-4E98-A903-32C3C5D26F36}" srcId="{7A3A3625-7E60-4DC3-9302-93BBF3AC6B23}" destId="{05D66EEE-7604-4982-9069-9D0BC02F48E4}" srcOrd="1" destOrd="0" parTransId="{8E7770E7-9770-45C3-A6C2-19BD14754D27}" sibTransId="{0D0CE132-F8F5-4DC4-8881-561B3D70AD79}"/>
    <dgm:cxn modelId="{33D2A08A-F0E7-4846-8EE5-EB260E5E7570}" srcId="{7A3A3625-7E60-4DC3-9302-93BBF3AC6B23}" destId="{0B57C56D-3137-4862-9670-24995FDEE5CC}" srcOrd="2" destOrd="0" parTransId="{85CA3F71-7137-4C60-BE1B-1B68D6A55C6D}" sibTransId="{406E5CF7-CC65-4AD6-8B0D-56E8C3493B86}"/>
    <dgm:cxn modelId="{EDDE308C-E092-4BDF-A8B3-D0E32AD06C71}" type="presOf" srcId="{0B57C56D-3137-4862-9670-24995FDEE5CC}" destId="{0B43E9D2-060C-463C-8A21-24DF6AE72FB1}" srcOrd="0" destOrd="2" presId="urn:microsoft.com/office/officeart/2005/8/layout/vList2"/>
    <dgm:cxn modelId="{96CDE591-8CF7-4A85-8E12-3815D3889523}" type="presOf" srcId="{7A3A3625-7E60-4DC3-9302-93BBF3AC6B23}" destId="{8822EE34-2628-4D1E-B532-EAA31FDA5CE8}" srcOrd="0" destOrd="0" presId="urn:microsoft.com/office/officeart/2005/8/layout/vList2"/>
    <dgm:cxn modelId="{F307259F-5183-44C7-B64A-E61AACBF135F}" srcId="{15DC7293-16AA-4E23-9940-CC2951BD0846}" destId="{61767BFE-83C8-49F4-8D9C-EC7BAF1ED9AE}" srcOrd="0" destOrd="0" parTransId="{DB8B69CB-5472-40CB-92D8-8535A55873D1}" sibTransId="{4246E911-FB46-4FD1-99D4-625AE7762F4C}"/>
    <dgm:cxn modelId="{8A3A40AF-70E9-4BDF-9CC5-94F7FADD39BA}" type="presOf" srcId="{36264AAF-4E2F-48DB-B2D6-D4E097CD9444}" destId="{CBAD8CC1-E295-4C8D-8424-7953C864E5A7}" srcOrd="0" destOrd="2" presId="urn:microsoft.com/office/officeart/2005/8/layout/vList2"/>
    <dgm:cxn modelId="{20FDFEB0-31EA-4A6D-92F5-9BDF7A49ECB9}" type="presOf" srcId="{06196E4F-B8E5-4F2F-BA16-6DCC737EAA31}" destId="{0B43E9D2-060C-463C-8A21-24DF6AE72FB1}" srcOrd="0" destOrd="0" presId="urn:microsoft.com/office/officeart/2005/8/layout/vList2"/>
    <dgm:cxn modelId="{D2E9D0B4-C0C5-4E52-996B-30BB85F95C90}" srcId="{6CE1FDC1-2B7B-475B-A09F-969E52F26920}" destId="{15DC7293-16AA-4E23-9940-CC2951BD0846}" srcOrd="1" destOrd="0" parTransId="{2311BE02-227F-4DA2-827D-E5B4025D2E36}" sibTransId="{BB9E44BF-2474-406D-B8B1-7343BFF7ECC6}"/>
    <dgm:cxn modelId="{F92C38D1-1A38-44D9-AFCD-BE2645F11543}" type="presOf" srcId="{20F8743A-5713-4654-9EC1-08F05F434FFB}" destId="{CBAD8CC1-E295-4C8D-8424-7953C864E5A7}" srcOrd="0" destOrd="1" presId="urn:microsoft.com/office/officeart/2005/8/layout/vList2"/>
    <dgm:cxn modelId="{1632FCB8-B6F6-48EE-82BE-3A52726CE540}" type="presParOf" srcId="{393C8E09-2899-420F-969C-93EEBD9E4B1D}" destId="{8822EE34-2628-4D1E-B532-EAA31FDA5CE8}" srcOrd="0" destOrd="0" presId="urn:microsoft.com/office/officeart/2005/8/layout/vList2"/>
    <dgm:cxn modelId="{A3FEE547-D822-4EE5-AC0F-10C92830F6EA}" type="presParOf" srcId="{393C8E09-2899-420F-969C-93EEBD9E4B1D}" destId="{0B43E9D2-060C-463C-8A21-24DF6AE72FB1}" srcOrd="1" destOrd="0" presId="urn:microsoft.com/office/officeart/2005/8/layout/vList2"/>
    <dgm:cxn modelId="{5A1B0364-EF56-4B61-A31A-436442AC1665}" type="presParOf" srcId="{393C8E09-2899-420F-969C-93EEBD9E4B1D}" destId="{5924E32E-7FC3-498C-BF56-D0AF075F1262}" srcOrd="2" destOrd="0" presId="urn:microsoft.com/office/officeart/2005/8/layout/vList2"/>
    <dgm:cxn modelId="{B4C476FA-F6C8-4FE2-8F0D-624A54364A77}" type="presParOf" srcId="{393C8E09-2899-420F-969C-93EEBD9E4B1D}" destId="{CBAD8CC1-E295-4C8D-8424-7953C864E5A7}"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C64333F-DD60-48F3-A202-4894197882CC}"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8F5C1905-47FB-4C8B-974E-80D7BA84FE5F}">
      <dgm:prSet/>
      <dgm:spPr/>
      <dgm:t>
        <a:bodyPr/>
        <a:lstStyle/>
        <a:p>
          <a:pPr>
            <a:lnSpc>
              <a:spcPct val="100000"/>
            </a:lnSpc>
            <a:defRPr cap="all"/>
          </a:pPr>
          <a:r>
            <a:rPr lang="en-US" baseline="0"/>
            <a:t>User convenience</a:t>
          </a:r>
          <a:endParaRPr lang="en-US"/>
        </a:p>
      </dgm:t>
    </dgm:pt>
    <dgm:pt modelId="{51F152E4-23EC-4427-8E52-1940B107355A}" type="parTrans" cxnId="{491FAF88-3042-4852-A391-99A0D6624E13}">
      <dgm:prSet/>
      <dgm:spPr/>
      <dgm:t>
        <a:bodyPr/>
        <a:lstStyle/>
        <a:p>
          <a:endParaRPr lang="en-US"/>
        </a:p>
      </dgm:t>
    </dgm:pt>
    <dgm:pt modelId="{FCFE916F-B07B-43F2-A502-8C9E89AB902E}" type="sibTrans" cxnId="{491FAF88-3042-4852-A391-99A0D6624E13}">
      <dgm:prSet/>
      <dgm:spPr/>
      <dgm:t>
        <a:bodyPr/>
        <a:lstStyle/>
        <a:p>
          <a:endParaRPr lang="en-US"/>
        </a:p>
      </dgm:t>
    </dgm:pt>
    <dgm:pt modelId="{E9DE0D95-9153-4B5A-9D39-AD9ECE15A62B}">
      <dgm:prSet/>
      <dgm:spPr/>
      <dgm:t>
        <a:bodyPr/>
        <a:lstStyle/>
        <a:p>
          <a:pPr>
            <a:lnSpc>
              <a:spcPct val="100000"/>
            </a:lnSpc>
            <a:defRPr cap="all"/>
          </a:pPr>
          <a:r>
            <a:rPr lang="en-US" baseline="0"/>
            <a:t>Proactive messaging</a:t>
          </a:r>
          <a:endParaRPr lang="en-US"/>
        </a:p>
      </dgm:t>
    </dgm:pt>
    <dgm:pt modelId="{A7B13BC0-A805-476D-9933-72BBC9FBDB53}" type="parTrans" cxnId="{401AAA55-7B38-42C8-B213-2AD68E1738CC}">
      <dgm:prSet/>
      <dgm:spPr/>
      <dgm:t>
        <a:bodyPr/>
        <a:lstStyle/>
        <a:p>
          <a:endParaRPr lang="en-US"/>
        </a:p>
      </dgm:t>
    </dgm:pt>
    <dgm:pt modelId="{ED1ED62D-502F-4B49-8EF1-5BF0056C07D3}" type="sibTrans" cxnId="{401AAA55-7B38-42C8-B213-2AD68E1738CC}">
      <dgm:prSet/>
      <dgm:spPr/>
      <dgm:t>
        <a:bodyPr/>
        <a:lstStyle/>
        <a:p>
          <a:endParaRPr lang="en-US"/>
        </a:p>
      </dgm:t>
    </dgm:pt>
    <dgm:pt modelId="{4B77C33E-C8C0-4D76-B524-DAADBBD1CD7D}">
      <dgm:prSet/>
      <dgm:spPr/>
      <dgm:t>
        <a:bodyPr/>
        <a:lstStyle/>
        <a:p>
          <a:pPr>
            <a:lnSpc>
              <a:spcPct val="100000"/>
            </a:lnSpc>
            <a:defRPr cap="all"/>
          </a:pPr>
          <a:r>
            <a:rPr lang="en-US" baseline="0"/>
            <a:t>Help desk</a:t>
          </a:r>
          <a:endParaRPr lang="en-US"/>
        </a:p>
      </dgm:t>
    </dgm:pt>
    <dgm:pt modelId="{B03C9678-A82F-45B2-A8B4-6CDD3CA84450}" type="parTrans" cxnId="{4CF3C9B7-43A4-483A-A3D5-C7FB9F74D1B8}">
      <dgm:prSet/>
      <dgm:spPr/>
      <dgm:t>
        <a:bodyPr/>
        <a:lstStyle/>
        <a:p>
          <a:endParaRPr lang="en-US"/>
        </a:p>
      </dgm:t>
    </dgm:pt>
    <dgm:pt modelId="{2ADE0191-51D9-4C25-B866-FEB62CC0514C}" type="sibTrans" cxnId="{4CF3C9B7-43A4-483A-A3D5-C7FB9F74D1B8}">
      <dgm:prSet/>
      <dgm:spPr/>
      <dgm:t>
        <a:bodyPr/>
        <a:lstStyle/>
        <a:p>
          <a:endParaRPr lang="en-US"/>
        </a:p>
      </dgm:t>
    </dgm:pt>
    <dgm:pt modelId="{05CEAE73-6F3E-45B8-90ED-84E73314E15B}">
      <dgm:prSet/>
      <dgm:spPr/>
      <dgm:t>
        <a:bodyPr/>
        <a:lstStyle/>
        <a:p>
          <a:pPr>
            <a:lnSpc>
              <a:spcPct val="100000"/>
            </a:lnSpc>
            <a:defRPr cap="all"/>
          </a:pPr>
          <a:r>
            <a:rPr lang="en-US" baseline="0"/>
            <a:t>Search</a:t>
          </a:r>
          <a:endParaRPr lang="en-US"/>
        </a:p>
      </dgm:t>
    </dgm:pt>
    <dgm:pt modelId="{9E3B8247-ECF5-45E8-884D-0C314741B2C5}" type="parTrans" cxnId="{02D36790-6C92-42F4-B1A2-20D9ED4800D4}">
      <dgm:prSet/>
      <dgm:spPr/>
      <dgm:t>
        <a:bodyPr/>
        <a:lstStyle/>
        <a:p>
          <a:endParaRPr lang="en-US"/>
        </a:p>
      </dgm:t>
    </dgm:pt>
    <dgm:pt modelId="{DB054E44-1167-4392-9D7C-9DC4FC3EAF06}" type="sibTrans" cxnId="{02D36790-6C92-42F4-B1A2-20D9ED4800D4}">
      <dgm:prSet/>
      <dgm:spPr/>
      <dgm:t>
        <a:bodyPr/>
        <a:lstStyle/>
        <a:p>
          <a:endParaRPr lang="en-US"/>
        </a:p>
      </dgm:t>
    </dgm:pt>
    <dgm:pt modelId="{FE69CB13-B7E5-41D4-8580-D6406F57F7B1}" type="pres">
      <dgm:prSet presAssocID="{4C64333F-DD60-48F3-A202-4894197882CC}" presName="root" presStyleCnt="0">
        <dgm:presLayoutVars>
          <dgm:dir/>
          <dgm:resizeHandles val="exact"/>
        </dgm:presLayoutVars>
      </dgm:prSet>
      <dgm:spPr/>
    </dgm:pt>
    <dgm:pt modelId="{75460662-1075-4517-9DCF-5B38FE54C3EC}" type="pres">
      <dgm:prSet presAssocID="{8F5C1905-47FB-4C8B-974E-80D7BA84FE5F}" presName="compNode" presStyleCnt="0"/>
      <dgm:spPr/>
    </dgm:pt>
    <dgm:pt modelId="{6691F018-FFE6-49AA-AED9-4EC7FD3F8046}" type="pres">
      <dgm:prSet presAssocID="{8F5C1905-47FB-4C8B-974E-80D7BA84FE5F}" presName="iconBgRect" presStyleLbl="bgShp" presStyleIdx="0" presStyleCnt="4"/>
      <dgm:spPr/>
    </dgm:pt>
    <dgm:pt modelId="{78CC8D98-895D-4BE7-8A1B-99E557666BFE}" type="pres">
      <dgm:prSet presAssocID="{8F5C1905-47FB-4C8B-974E-80D7BA84FE5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Network"/>
        </a:ext>
      </dgm:extLst>
    </dgm:pt>
    <dgm:pt modelId="{2B86C6B4-19BA-446C-A05A-41C059EEDEB2}" type="pres">
      <dgm:prSet presAssocID="{8F5C1905-47FB-4C8B-974E-80D7BA84FE5F}" presName="spaceRect" presStyleCnt="0"/>
      <dgm:spPr/>
    </dgm:pt>
    <dgm:pt modelId="{C7C39E63-A27D-4CCA-938E-5DD6B4646BED}" type="pres">
      <dgm:prSet presAssocID="{8F5C1905-47FB-4C8B-974E-80D7BA84FE5F}" presName="textRect" presStyleLbl="revTx" presStyleIdx="0" presStyleCnt="4">
        <dgm:presLayoutVars>
          <dgm:chMax val="1"/>
          <dgm:chPref val="1"/>
        </dgm:presLayoutVars>
      </dgm:prSet>
      <dgm:spPr/>
    </dgm:pt>
    <dgm:pt modelId="{574C84E0-C1E2-48E8-9FCC-B89AD07BAD50}" type="pres">
      <dgm:prSet presAssocID="{FCFE916F-B07B-43F2-A502-8C9E89AB902E}" presName="sibTrans" presStyleCnt="0"/>
      <dgm:spPr/>
    </dgm:pt>
    <dgm:pt modelId="{BA47CB53-C22E-4613-9E02-D05A9F3B9D4E}" type="pres">
      <dgm:prSet presAssocID="{E9DE0D95-9153-4B5A-9D39-AD9ECE15A62B}" presName="compNode" presStyleCnt="0"/>
      <dgm:spPr/>
    </dgm:pt>
    <dgm:pt modelId="{A8057FB1-D10A-4168-8222-03E45B1CA764}" type="pres">
      <dgm:prSet presAssocID="{E9DE0D95-9153-4B5A-9D39-AD9ECE15A62B}" presName="iconBgRect" presStyleLbl="bgShp" presStyleIdx="1" presStyleCnt="4"/>
      <dgm:spPr/>
    </dgm:pt>
    <dgm:pt modelId="{B80821FE-E8AD-4234-9079-A4AFB910CD92}" type="pres">
      <dgm:prSet presAssocID="{E9DE0D95-9153-4B5A-9D39-AD9ECE15A62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at Bubble"/>
        </a:ext>
      </dgm:extLst>
    </dgm:pt>
    <dgm:pt modelId="{AB3D6408-82B1-4755-8905-DAA8000BEEF7}" type="pres">
      <dgm:prSet presAssocID="{E9DE0D95-9153-4B5A-9D39-AD9ECE15A62B}" presName="spaceRect" presStyleCnt="0"/>
      <dgm:spPr/>
    </dgm:pt>
    <dgm:pt modelId="{76EB3AA2-710B-4359-9B81-E5AD573B485C}" type="pres">
      <dgm:prSet presAssocID="{E9DE0D95-9153-4B5A-9D39-AD9ECE15A62B}" presName="textRect" presStyleLbl="revTx" presStyleIdx="1" presStyleCnt="4">
        <dgm:presLayoutVars>
          <dgm:chMax val="1"/>
          <dgm:chPref val="1"/>
        </dgm:presLayoutVars>
      </dgm:prSet>
      <dgm:spPr/>
    </dgm:pt>
    <dgm:pt modelId="{C0F5B84B-B0BB-4A45-BF52-ACD9BB19EB8D}" type="pres">
      <dgm:prSet presAssocID="{ED1ED62D-502F-4B49-8EF1-5BF0056C07D3}" presName="sibTrans" presStyleCnt="0"/>
      <dgm:spPr/>
    </dgm:pt>
    <dgm:pt modelId="{1DD19DBA-43DA-4400-B8E6-8140FCBFE92B}" type="pres">
      <dgm:prSet presAssocID="{4B77C33E-C8C0-4D76-B524-DAADBBD1CD7D}" presName="compNode" presStyleCnt="0"/>
      <dgm:spPr/>
    </dgm:pt>
    <dgm:pt modelId="{DEE01546-7D89-4CB6-9E74-2F9DF96611FB}" type="pres">
      <dgm:prSet presAssocID="{4B77C33E-C8C0-4D76-B524-DAADBBD1CD7D}" presName="iconBgRect" presStyleLbl="bgShp" presStyleIdx="2" presStyleCnt="4"/>
      <dgm:spPr/>
    </dgm:pt>
    <dgm:pt modelId="{89528669-A7A3-47BB-BDE5-6C672576BC5F}" type="pres">
      <dgm:prSet presAssocID="{4B77C33E-C8C0-4D76-B524-DAADBBD1CD7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Questions"/>
        </a:ext>
      </dgm:extLst>
    </dgm:pt>
    <dgm:pt modelId="{96B72CEE-94B8-45A8-91B2-CA547EEDC756}" type="pres">
      <dgm:prSet presAssocID="{4B77C33E-C8C0-4D76-B524-DAADBBD1CD7D}" presName="spaceRect" presStyleCnt="0"/>
      <dgm:spPr/>
    </dgm:pt>
    <dgm:pt modelId="{F6819038-E7B9-4FB3-B4EB-97E3D03AD986}" type="pres">
      <dgm:prSet presAssocID="{4B77C33E-C8C0-4D76-B524-DAADBBD1CD7D}" presName="textRect" presStyleLbl="revTx" presStyleIdx="2" presStyleCnt="4">
        <dgm:presLayoutVars>
          <dgm:chMax val="1"/>
          <dgm:chPref val="1"/>
        </dgm:presLayoutVars>
      </dgm:prSet>
      <dgm:spPr/>
    </dgm:pt>
    <dgm:pt modelId="{AD5D1EB9-F832-49D2-A4BE-5A5D85C1D518}" type="pres">
      <dgm:prSet presAssocID="{2ADE0191-51D9-4C25-B866-FEB62CC0514C}" presName="sibTrans" presStyleCnt="0"/>
      <dgm:spPr/>
    </dgm:pt>
    <dgm:pt modelId="{DDBD361D-DADE-4DD8-AB03-3502CE7FFBF6}" type="pres">
      <dgm:prSet presAssocID="{05CEAE73-6F3E-45B8-90ED-84E73314E15B}" presName="compNode" presStyleCnt="0"/>
      <dgm:spPr/>
    </dgm:pt>
    <dgm:pt modelId="{48C98313-D0D2-4BAF-A04D-CC05696EBBED}" type="pres">
      <dgm:prSet presAssocID="{05CEAE73-6F3E-45B8-90ED-84E73314E15B}" presName="iconBgRect" presStyleLbl="bgShp" presStyleIdx="3" presStyleCnt="4"/>
      <dgm:spPr/>
    </dgm:pt>
    <dgm:pt modelId="{1E28610C-2C14-4856-8A4B-486B9B2511E9}" type="pres">
      <dgm:prSet presAssocID="{05CEAE73-6F3E-45B8-90ED-84E73314E15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esearch"/>
        </a:ext>
      </dgm:extLst>
    </dgm:pt>
    <dgm:pt modelId="{2097FA64-A944-4CF3-8676-E2DA91DDF475}" type="pres">
      <dgm:prSet presAssocID="{05CEAE73-6F3E-45B8-90ED-84E73314E15B}" presName="spaceRect" presStyleCnt="0"/>
      <dgm:spPr/>
    </dgm:pt>
    <dgm:pt modelId="{CB3D779E-CFB8-45CC-83FF-796197241D39}" type="pres">
      <dgm:prSet presAssocID="{05CEAE73-6F3E-45B8-90ED-84E73314E15B}" presName="textRect" presStyleLbl="revTx" presStyleIdx="3" presStyleCnt="4">
        <dgm:presLayoutVars>
          <dgm:chMax val="1"/>
          <dgm:chPref val="1"/>
        </dgm:presLayoutVars>
      </dgm:prSet>
      <dgm:spPr/>
    </dgm:pt>
  </dgm:ptLst>
  <dgm:cxnLst>
    <dgm:cxn modelId="{B5FD8B03-6B0B-4B03-9259-3FDC240DD0A8}" type="presOf" srcId="{8F5C1905-47FB-4C8B-974E-80D7BA84FE5F}" destId="{C7C39E63-A27D-4CCA-938E-5DD6B4646BED}" srcOrd="0" destOrd="0" presId="urn:microsoft.com/office/officeart/2018/5/layout/IconCircleLabelList"/>
    <dgm:cxn modelId="{6B31B825-0F11-46EC-897F-85258B667348}" type="presOf" srcId="{05CEAE73-6F3E-45B8-90ED-84E73314E15B}" destId="{CB3D779E-CFB8-45CC-83FF-796197241D39}" srcOrd="0" destOrd="0" presId="urn:microsoft.com/office/officeart/2018/5/layout/IconCircleLabelList"/>
    <dgm:cxn modelId="{401AAA55-7B38-42C8-B213-2AD68E1738CC}" srcId="{4C64333F-DD60-48F3-A202-4894197882CC}" destId="{E9DE0D95-9153-4B5A-9D39-AD9ECE15A62B}" srcOrd="1" destOrd="0" parTransId="{A7B13BC0-A805-476D-9933-72BBC9FBDB53}" sibTransId="{ED1ED62D-502F-4B49-8EF1-5BF0056C07D3}"/>
    <dgm:cxn modelId="{491FAF88-3042-4852-A391-99A0D6624E13}" srcId="{4C64333F-DD60-48F3-A202-4894197882CC}" destId="{8F5C1905-47FB-4C8B-974E-80D7BA84FE5F}" srcOrd="0" destOrd="0" parTransId="{51F152E4-23EC-4427-8E52-1940B107355A}" sibTransId="{FCFE916F-B07B-43F2-A502-8C9E89AB902E}"/>
    <dgm:cxn modelId="{02D36790-6C92-42F4-B1A2-20D9ED4800D4}" srcId="{4C64333F-DD60-48F3-A202-4894197882CC}" destId="{05CEAE73-6F3E-45B8-90ED-84E73314E15B}" srcOrd="3" destOrd="0" parTransId="{9E3B8247-ECF5-45E8-884D-0C314741B2C5}" sibTransId="{DB054E44-1167-4392-9D7C-9DC4FC3EAF06}"/>
    <dgm:cxn modelId="{4CF3C9B7-43A4-483A-A3D5-C7FB9F74D1B8}" srcId="{4C64333F-DD60-48F3-A202-4894197882CC}" destId="{4B77C33E-C8C0-4D76-B524-DAADBBD1CD7D}" srcOrd="2" destOrd="0" parTransId="{B03C9678-A82F-45B2-A8B4-6CDD3CA84450}" sibTransId="{2ADE0191-51D9-4C25-B866-FEB62CC0514C}"/>
    <dgm:cxn modelId="{C4A379C1-C7D1-4065-A1EB-AC7A48D0DEC0}" type="presOf" srcId="{4C64333F-DD60-48F3-A202-4894197882CC}" destId="{FE69CB13-B7E5-41D4-8580-D6406F57F7B1}" srcOrd="0" destOrd="0" presId="urn:microsoft.com/office/officeart/2018/5/layout/IconCircleLabelList"/>
    <dgm:cxn modelId="{DE621DD5-7C72-4B34-9A9B-29FC03DACE51}" type="presOf" srcId="{4B77C33E-C8C0-4D76-B524-DAADBBD1CD7D}" destId="{F6819038-E7B9-4FB3-B4EB-97E3D03AD986}" srcOrd="0" destOrd="0" presId="urn:microsoft.com/office/officeart/2018/5/layout/IconCircleLabelList"/>
    <dgm:cxn modelId="{BFF40BF9-BFDA-42C2-866A-185A589E0E80}" type="presOf" srcId="{E9DE0D95-9153-4B5A-9D39-AD9ECE15A62B}" destId="{76EB3AA2-710B-4359-9B81-E5AD573B485C}" srcOrd="0" destOrd="0" presId="urn:microsoft.com/office/officeart/2018/5/layout/IconCircleLabelList"/>
    <dgm:cxn modelId="{6A501974-227F-4CE8-860C-7871EC117466}" type="presParOf" srcId="{FE69CB13-B7E5-41D4-8580-D6406F57F7B1}" destId="{75460662-1075-4517-9DCF-5B38FE54C3EC}" srcOrd="0" destOrd="0" presId="urn:microsoft.com/office/officeart/2018/5/layout/IconCircleLabelList"/>
    <dgm:cxn modelId="{0BC84860-1BE5-454C-8D2A-F2995AC36B6C}" type="presParOf" srcId="{75460662-1075-4517-9DCF-5B38FE54C3EC}" destId="{6691F018-FFE6-49AA-AED9-4EC7FD3F8046}" srcOrd="0" destOrd="0" presId="urn:microsoft.com/office/officeart/2018/5/layout/IconCircleLabelList"/>
    <dgm:cxn modelId="{294780BD-4772-4E6F-A046-B3ABD7CDA36B}" type="presParOf" srcId="{75460662-1075-4517-9DCF-5B38FE54C3EC}" destId="{78CC8D98-895D-4BE7-8A1B-99E557666BFE}" srcOrd="1" destOrd="0" presId="urn:microsoft.com/office/officeart/2018/5/layout/IconCircleLabelList"/>
    <dgm:cxn modelId="{ACC3D5B9-D7FC-4559-922D-9C1BAC9BC7B2}" type="presParOf" srcId="{75460662-1075-4517-9DCF-5B38FE54C3EC}" destId="{2B86C6B4-19BA-446C-A05A-41C059EEDEB2}" srcOrd="2" destOrd="0" presId="urn:microsoft.com/office/officeart/2018/5/layout/IconCircleLabelList"/>
    <dgm:cxn modelId="{4246E607-EB39-400D-B644-E40E4756F666}" type="presParOf" srcId="{75460662-1075-4517-9DCF-5B38FE54C3EC}" destId="{C7C39E63-A27D-4CCA-938E-5DD6B4646BED}" srcOrd="3" destOrd="0" presId="urn:microsoft.com/office/officeart/2018/5/layout/IconCircleLabelList"/>
    <dgm:cxn modelId="{5453511F-0DC4-4346-91FA-9F0B83A88C13}" type="presParOf" srcId="{FE69CB13-B7E5-41D4-8580-D6406F57F7B1}" destId="{574C84E0-C1E2-48E8-9FCC-B89AD07BAD50}" srcOrd="1" destOrd="0" presId="urn:microsoft.com/office/officeart/2018/5/layout/IconCircleLabelList"/>
    <dgm:cxn modelId="{898EA989-B9CD-4F76-BD53-8113CE19245B}" type="presParOf" srcId="{FE69CB13-B7E5-41D4-8580-D6406F57F7B1}" destId="{BA47CB53-C22E-4613-9E02-D05A9F3B9D4E}" srcOrd="2" destOrd="0" presId="urn:microsoft.com/office/officeart/2018/5/layout/IconCircleLabelList"/>
    <dgm:cxn modelId="{3FBE3881-907B-48F9-8AC1-5D7CE386780D}" type="presParOf" srcId="{BA47CB53-C22E-4613-9E02-D05A9F3B9D4E}" destId="{A8057FB1-D10A-4168-8222-03E45B1CA764}" srcOrd="0" destOrd="0" presId="urn:microsoft.com/office/officeart/2018/5/layout/IconCircleLabelList"/>
    <dgm:cxn modelId="{3436D5D0-33F6-4E12-AF87-F65364AEFC59}" type="presParOf" srcId="{BA47CB53-C22E-4613-9E02-D05A9F3B9D4E}" destId="{B80821FE-E8AD-4234-9079-A4AFB910CD92}" srcOrd="1" destOrd="0" presId="urn:microsoft.com/office/officeart/2018/5/layout/IconCircleLabelList"/>
    <dgm:cxn modelId="{7EB4925D-E380-433F-9AC7-A7FF5177331F}" type="presParOf" srcId="{BA47CB53-C22E-4613-9E02-D05A9F3B9D4E}" destId="{AB3D6408-82B1-4755-8905-DAA8000BEEF7}" srcOrd="2" destOrd="0" presId="urn:microsoft.com/office/officeart/2018/5/layout/IconCircleLabelList"/>
    <dgm:cxn modelId="{73D1BD33-282F-478E-9646-39CDD697C74E}" type="presParOf" srcId="{BA47CB53-C22E-4613-9E02-D05A9F3B9D4E}" destId="{76EB3AA2-710B-4359-9B81-E5AD573B485C}" srcOrd="3" destOrd="0" presId="urn:microsoft.com/office/officeart/2018/5/layout/IconCircleLabelList"/>
    <dgm:cxn modelId="{EDA97215-72DA-41C8-81C2-C04F7C1EFF2D}" type="presParOf" srcId="{FE69CB13-B7E5-41D4-8580-D6406F57F7B1}" destId="{C0F5B84B-B0BB-4A45-BF52-ACD9BB19EB8D}" srcOrd="3" destOrd="0" presId="urn:microsoft.com/office/officeart/2018/5/layout/IconCircleLabelList"/>
    <dgm:cxn modelId="{89D2EFF2-3369-4AF1-8700-2B5DC78F9032}" type="presParOf" srcId="{FE69CB13-B7E5-41D4-8580-D6406F57F7B1}" destId="{1DD19DBA-43DA-4400-B8E6-8140FCBFE92B}" srcOrd="4" destOrd="0" presId="urn:microsoft.com/office/officeart/2018/5/layout/IconCircleLabelList"/>
    <dgm:cxn modelId="{37166764-2F1E-4827-9F63-757A68F4845B}" type="presParOf" srcId="{1DD19DBA-43DA-4400-B8E6-8140FCBFE92B}" destId="{DEE01546-7D89-4CB6-9E74-2F9DF96611FB}" srcOrd="0" destOrd="0" presId="urn:microsoft.com/office/officeart/2018/5/layout/IconCircleLabelList"/>
    <dgm:cxn modelId="{2FC26F19-9A33-4D51-8F20-CA36A4BDF665}" type="presParOf" srcId="{1DD19DBA-43DA-4400-B8E6-8140FCBFE92B}" destId="{89528669-A7A3-47BB-BDE5-6C672576BC5F}" srcOrd="1" destOrd="0" presId="urn:microsoft.com/office/officeart/2018/5/layout/IconCircleLabelList"/>
    <dgm:cxn modelId="{2732886C-F9D3-4DBC-A480-DC9FF1B7B8A2}" type="presParOf" srcId="{1DD19DBA-43DA-4400-B8E6-8140FCBFE92B}" destId="{96B72CEE-94B8-45A8-91B2-CA547EEDC756}" srcOrd="2" destOrd="0" presId="urn:microsoft.com/office/officeart/2018/5/layout/IconCircleLabelList"/>
    <dgm:cxn modelId="{BE5D29DC-8DE3-437F-937B-1721E0E718FA}" type="presParOf" srcId="{1DD19DBA-43DA-4400-B8E6-8140FCBFE92B}" destId="{F6819038-E7B9-4FB3-B4EB-97E3D03AD986}" srcOrd="3" destOrd="0" presId="urn:microsoft.com/office/officeart/2018/5/layout/IconCircleLabelList"/>
    <dgm:cxn modelId="{C6533F15-D43F-4FC2-9E7B-814FEBC6F2F2}" type="presParOf" srcId="{FE69CB13-B7E5-41D4-8580-D6406F57F7B1}" destId="{AD5D1EB9-F832-49D2-A4BE-5A5D85C1D518}" srcOrd="5" destOrd="0" presId="urn:microsoft.com/office/officeart/2018/5/layout/IconCircleLabelList"/>
    <dgm:cxn modelId="{0734C553-EE0E-4C12-B132-C818F8326EE5}" type="presParOf" srcId="{FE69CB13-B7E5-41D4-8580-D6406F57F7B1}" destId="{DDBD361D-DADE-4DD8-AB03-3502CE7FFBF6}" srcOrd="6" destOrd="0" presId="urn:microsoft.com/office/officeart/2018/5/layout/IconCircleLabelList"/>
    <dgm:cxn modelId="{0A389AC7-225D-497C-82DA-904CD7FE73E1}" type="presParOf" srcId="{DDBD361D-DADE-4DD8-AB03-3502CE7FFBF6}" destId="{48C98313-D0D2-4BAF-A04D-CC05696EBBED}" srcOrd="0" destOrd="0" presId="urn:microsoft.com/office/officeart/2018/5/layout/IconCircleLabelList"/>
    <dgm:cxn modelId="{19C15157-F9B3-4865-AF47-74647DE1ADB4}" type="presParOf" srcId="{DDBD361D-DADE-4DD8-AB03-3502CE7FFBF6}" destId="{1E28610C-2C14-4856-8A4B-486B9B2511E9}" srcOrd="1" destOrd="0" presId="urn:microsoft.com/office/officeart/2018/5/layout/IconCircleLabelList"/>
    <dgm:cxn modelId="{FA6DF84C-7FC4-4D8B-91AE-85C9D050E296}" type="presParOf" srcId="{DDBD361D-DADE-4DD8-AB03-3502CE7FFBF6}" destId="{2097FA64-A944-4CF3-8676-E2DA91DDF475}" srcOrd="2" destOrd="0" presId="urn:microsoft.com/office/officeart/2018/5/layout/IconCircleLabelList"/>
    <dgm:cxn modelId="{EE1FE69B-5474-480E-88F0-D7FCDB0D473B}" type="presParOf" srcId="{DDBD361D-DADE-4DD8-AB03-3502CE7FFBF6}" destId="{CB3D779E-CFB8-45CC-83FF-796197241D39}"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C64333F-DD60-48F3-A202-4894197882CC}" type="doc">
      <dgm:prSet loTypeId="urn:microsoft.com/office/officeart/2018/2/layout/IconVerticalSolidList" loCatId="icon" qsTypeId="urn:microsoft.com/office/officeart/2005/8/quickstyle/simple1" qsCatId="simple" csTypeId="urn:microsoft.com/office/officeart/2018/5/colors/Iconchunking_neutralbg_accent2_2" csCatId="accent2" phldr="1"/>
      <dgm:spPr/>
      <dgm:t>
        <a:bodyPr/>
        <a:lstStyle/>
        <a:p>
          <a:endParaRPr lang="en-US"/>
        </a:p>
      </dgm:t>
    </dgm:pt>
    <dgm:pt modelId="{8F5C1905-47FB-4C8B-974E-80D7BA84FE5F}">
      <dgm:prSet/>
      <dgm:spPr/>
      <dgm:t>
        <a:bodyPr/>
        <a:lstStyle/>
        <a:p>
          <a:pPr>
            <a:lnSpc>
              <a:spcPct val="100000"/>
            </a:lnSpc>
          </a:pPr>
          <a:r>
            <a:rPr lang="en-US" baseline="0"/>
            <a:t>Always reply when the user sends a message</a:t>
          </a:r>
          <a:endParaRPr lang="en-US"/>
        </a:p>
      </dgm:t>
    </dgm:pt>
    <dgm:pt modelId="{51F152E4-23EC-4427-8E52-1940B107355A}" type="parTrans" cxnId="{491FAF88-3042-4852-A391-99A0D6624E13}">
      <dgm:prSet/>
      <dgm:spPr/>
      <dgm:t>
        <a:bodyPr/>
        <a:lstStyle/>
        <a:p>
          <a:endParaRPr lang="en-US"/>
        </a:p>
      </dgm:t>
    </dgm:pt>
    <dgm:pt modelId="{FCFE916F-B07B-43F2-A502-8C9E89AB902E}" type="sibTrans" cxnId="{491FAF88-3042-4852-A391-99A0D6624E13}">
      <dgm:prSet/>
      <dgm:spPr/>
      <dgm:t>
        <a:bodyPr/>
        <a:lstStyle/>
        <a:p>
          <a:endParaRPr lang="en-US"/>
        </a:p>
      </dgm:t>
    </dgm:pt>
    <dgm:pt modelId="{E9DE0D95-9153-4B5A-9D39-AD9ECE15A62B}">
      <dgm:prSet/>
      <dgm:spPr/>
      <dgm:t>
        <a:bodyPr/>
        <a:lstStyle/>
        <a:p>
          <a:pPr>
            <a:lnSpc>
              <a:spcPct val="100000"/>
            </a:lnSpc>
          </a:pPr>
          <a:r>
            <a:rPr lang="en-US" baseline="0"/>
            <a:t>Over-index on guidance</a:t>
          </a:r>
          <a:endParaRPr lang="en-US"/>
        </a:p>
      </dgm:t>
    </dgm:pt>
    <dgm:pt modelId="{A7B13BC0-A805-476D-9933-72BBC9FBDB53}" type="parTrans" cxnId="{401AAA55-7B38-42C8-B213-2AD68E1738CC}">
      <dgm:prSet/>
      <dgm:spPr/>
      <dgm:t>
        <a:bodyPr/>
        <a:lstStyle/>
        <a:p>
          <a:endParaRPr lang="en-US"/>
        </a:p>
      </dgm:t>
    </dgm:pt>
    <dgm:pt modelId="{ED1ED62D-502F-4B49-8EF1-5BF0056C07D3}" type="sibTrans" cxnId="{401AAA55-7B38-42C8-B213-2AD68E1738CC}">
      <dgm:prSet/>
      <dgm:spPr/>
      <dgm:t>
        <a:bodyPr/>
        <a:lstStyle/>
        <a:p>
          <a:endParaRPr lang="en-US"/>
        </a:p>
      </dgm:t>
    </dgm:pt>
    <dgm:pt modelId="{4B77C33E-C8C0-4D76-B524-DAADBBD1CD7D}">
      <dgm:prSet/>
      <dgm:spPr/>
      <dgm:t>
        <a:bodyPr/>
        <a:lstStyle/>
        <a:p>
          <a:pPr>
            <a:lnSpc>
              <a:spcPct val="100000"/>
            </a:lnSpc>
          </a:pPr>
          <a:r>
            <a:rPr lang="en-US" baseline="0" dirty="0"/>
            <a:t>Support the obvious commands</a:t>
          </a:r>
          <a:endParaRPr lang="en-US" dirty="0"/>
        </a:p>
      </dgm:t>
    </dgm:pt>
    <dgm:pt modelId="{B03C9678-A82F-45B2-A8B4-6CDD3CA84450}" type="parTrans" cxnId="{4CF3C9B7-43A4-483A-A3D5-C7FB9F74D1B8}">
      <dgm:prSet/>
      <dgm:spPr/>
      <dgm:t>
        <a:bodyPr/>
        <a:lstStyle/>
        <a:p>
          <a:endParaRPr lang="en-US"/>
        </a:p>
      </dgm:t>
    </dgm:pt>
    <dgm:pt modelId="{2ADE0191-51D9-4C25-B866-FEB62CC0514C}" type="sibTrans" cxnId="{4CF3C9B7-43A4-483A-A3D5-C7FB9F74D1B8}">
      <dgm:prSet/>
      <dgm:spPr/>
      <dgm:t>
        <a:bodyPr/>
        <a:lstStyle/>
        <a:p>
          <a:endParaRPr lang="en-US"/>
        </a:p>
      </dgm:t>
    </dgm:pt>
    <dgm:pt modelId="{05CEAE73-6F3E-45B8-90ED-84E73314E15B}">
      <dgm:prSet/>
      <dgm:spPr/>
      <dgm:t>
        <a:bodyPr/>
        <a:lstStyle/>
        <a:p>
          <a:pPr>
            <a:lnSpc>
              <a:spcPct val="100000"/>
            </a:lnSpc>
          </a:pPr>
          <a:r>
            <a:rPr lang="en-US" baseline="0" dirty="0"/>
            <a:t>Use rich media</a:t>
          </a:r>
          <a:endParaRPr lang="en-US" dirty="0"/>
        </a:p>
      </dgm:t>
    </dgm:pt>
    <dgm:pt modelId="{9E3B8247-ECF5-45E8-884D-0C314741B2C5}" type="parTrans" cxnId="{02D36790-6C92-42F4-B1A2-20D9ED4800D4}">
      <dgm:prSet/>
      <dgm:spPr/>
      <dgm:t>
        <a:bodyPr/>
        <a:lstStyle/>
        <a:p>
          <a:endParaRPr lang="en-US"/>
        </a:p>
      </dgm:t>
    </dgm:pt>
    <dgm:pt modelId="{DB054E44-1167-4392-9D7C-9DC4FC3EAF06}" type="sibTrans" cxnId="{02D36790-6C92-42F4-B1A2-20D9ED4800D4}">
      <dgm:prSet/>
      <dgm:spPr/>
      <dgm:t>
        <a:bodyPr/>
        <a:lstStyle/>
        <a:p>
          <a:endParaRPr lang="en-US"/>
        </a:p>
      </dgm:t>
    </dgm:pt>
    <dgm:pt modelId="{3045FCD9-7288-4B1F-9C1A-9D6EEAFDDFF1}" type="pres">
      <dgm:prSet presAssocID="{4C64333F-DD60-48F3-A202-4894197882CC}" presName="root" presStyleCnt="0">
        <dgm:presLayoutVars>
          <dgm:dir/>
          <dgm:resizeHandles val="exact"/>
        </dgm:presLayoutVars>
      </dgm:prSet>
      <dgm:spPr/>
    </dgm:pt>
    <dgm:pt modelId="{6D972C77-9617-4184-A914-5D4A6127F7DD}" type="pres">
      <dgm:prSet presAssocID="{8F5C1905-47FB-4C8B-974E-80D7BA84FE5F}" presName="compNode" presStyleCnt="0"/>
      <dgm:spPr/>
    </dgm:pt>
    <dgm:pt modelId="{EF67ADA3-2435-4241-B20C-B35242201B89}" type="pres">
      <dgm:prSet presAssocID="{8F5C1905-47FB-4C8B-974E-80D7BA84FE5F}" presName="bgRect" presStyleLbl="bgShp" presStyleIdx="0" presStyleCnt="4"/>
      <dgm:spPr/>
    </dgm:pt>
    <dgm:pt modelId="{AE002BFB-7D44-4E02-838C-24FFF91DD695}" type="pres">
      <dgm:prSet presAssocID="{8F5C1905-47FB-4C8B-974E-80D7BA84FE5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Thought bubble"/>
        </a:ext>
      </dgm:extLst>
    </dgm:pt>
    <dgm:pt modelId="{D24A756B-EAE1-492C-9689-E014883CBFCC}" type="pres">
      <dgm:prSet presAssocID="{8F5C1905-47FB-4C8B-974E-80D7BA84FE5F}" presName="spaceRect" presStyleCnt="0"/>
      <dgm:spPr/>
    </dgm:pt>
    <dgm:pt modelId="{E0A30B4B-AECC-4795-BAFC-A30C665FCC7B}" type="pres">
      <dgm:prSet presAssocID="{8F5C1905-47FB-4C8B-974E-80D7BA84FE5F}" presName="parTx" presStyleLbl="revTx" presStyleIdx="0" presStyleCnt="4">
        <dgm:presLayoutVars>
          <dgm:chMax val="0"/>
          <dgm:chPref val="0"/>
        </dgm:presLayoutVars>
      </dgm:prSet>
      <dgm:spPr/>
    </dgm:pt>
    <dgm:pt modelId="{FE79A606-A49B-4A02-9A34-6BCDBDD0C7FD}" type="pres">
      <dgm:prSet presAssocID="{FCFE916F-B07B-43F2-A502-8C9E89AB902E}" presName="sibTrans" presStyleCnt="0"/>
      <dgm:spPr/>
    </dgm:pt>
    <dgm:pt modelId="{10607F95-6D47-48A2-A38E-08BEFC3E9F26}" type="pres">
      <dgm:prSet presAssocID="{E9DE0D95-9153-4B5A-9D39-AD9ECE15A62B}" presName="compNode" presStyleCnt="0"/>
      <dgm:spPr/>
    </dgm:pt>
    <dgm:pt modelId="{927A072A-D6EA-4838-8C1F-1B3AFA92D3F1}" type="pres">
      <dgm:prSet presAssocID="{E9DE0D95-9153-4B5A-9D39-AD9ECE15A62B}" presName="bgRect" presStyleLbl="bgShp" presStyleIdx="1" presStyleCnt="4"/>
      <dgm:spPr/>
    </dgm:pt>
    <dgm:pt modelId="{3FB2F1A5-E950-46E7-AA1E-4C12C736C389}" type="pres">
      <dgm:prSet presAssocID="{E9DE0D95-9153-4B5A-9D39-AD9ECE15A62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cher"/>
        </a:ext>
      </dgm:extLst>
    </dgm:pt>
    <dgm:pt modelId="{037B3585-C818-4FE6-B40B-D4F2EDA7612F}" type="pres">
      <dgm:prSet presAssocID="{E9DE0D95-9153-4B5A-9D39-AD9ECE15A62B}" presName="spaceRect" presStyleCnt="0"/>
      <dgm:spPr/>
    </dgm:pt>
    <dgm:pt modelId="{1733CF34-2E4C-4786-954F-A009C42F080C}" type="pres">
      <dgm:prSet presAssocID="{E9DE0D95-9153-4B5A-9D39-AD9ECE15A62B}" presName="parTx" presStyleLbl="revTx" presStyleIdx="1" presStyleCnt="4">
        <dgm:presLayoutVars>
          <dgm:chMax val="0"/>
          <dgm:chPref val="0"/>
        </dgm:presLayoutVars>
      </dgm:prSet>
      <dgm:spPr/>
    </dgm:pt>
    <dgm:pt modelId="{AF413A3B-D7FA-4D0D-A48A-5301E26FC64C}" type="pres">
      <dgm:prSet presAssocID="{ED1ED62D-502F-4B49-8EF1-5BF0056C07D3}" presName="sibTrans" presStyleCnt="0"/>
      <dgm:spPr/>
    </dgm:pt>
    <dgm:pt modelId="{B47B85D7-B176-43FB-A06B-4F202E03A1FF}" type="pres">
      <dgm:prSet presAssocID="{4B77C33E-C8C0-4D76-B524-DAADBBD1CD7D}" presName="compNode" presStyleCnt="0"/>
      <dgm:spPr/>
    </dgm:pt>
    <dgm:pt modelId="{329B1766-88C9-4502-BED1-D9FA79470D48}" type="pres">
      <dgm:prSet presAssocID="{4B77C33E-C8C0-4D76-B524-DAADBBD1CD7D}" presName="bgRect" presStyleLbl="bgShp" presStyleIdx="2" presStyleCnt="4"/>
      <dgm:spPr/>
    </dgm:pt>
    <dgm:pt modelId="{FA4DCD63-2537-4241-84D8-EB870E2075F0}" type="pres">
      <dgm:prSet presAssocID="{4B77C33E-C8C0-4D76-B524-DAADBBD1CD7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Questions"/>
        </a:ext>
      </dgm:extLst>
    </dgm:pt>
    <dgm:pt modelId="{CD2A97AE-4C61-4F0B-A0E8-E23D6D3A7E6C}" type="pres">
      <dgm:prSet presAssocID="{4B77C33E-C8C0-4D76-B524-DAADBBD1CD7D}" presName="spaceRect" presStyleCnt="0"/>
      <dgm:spPr/>
    </dgm:pt>
    <dgm:pt modelId="{E42EB175-64CA-45A3-ACCE-3C8CAA1B3A29}" type="pres">
      <dgm:prSet presAssocID="{4B77C33E-C8C0-4D76-B524-DAADBBD1CD7D}" presName="parTx" presStyleLbl="revTx" presStyleIdx="2" presStyleCnt="4">
        <dgm:presLayoutVars>
          <dgm:chMax val="0"/>
          <dgm:chPref val="0"/>
        </dgm:presLayoutVars>
      </dgm:prSet>
      <dgm:spPr/>
    </dgm:pt>
    <dgm:pt modelId="{6DE2C962-7FC4-4E3B-9D88-C7DAA84AC7C6}" type="pres">
      <dgm:prSet presAssocID="{2ADE0191-51D9-4C25-B866-FEB62CC0514C}" presName="sibTrans" presStyleCnt="0"/>
      <dgm:spPr/>
    </dgm:pt>
    <dgm:pt modelId="{E16C8A40-FF5A-4201-B5DE-82FDC6142580}" type="pres">
      <dgm:prSet presAssocID="{05CEAE73-6F3E-45B8-90ED-84E73314E15B}" presName="compNode" presStyleCnt="0"/>
      <dgm:spPr/>
    </dgm:pt>
    <dgm:pt modelId="{F85570CB-CCA6-4A33-82D6-D4F68B9A6B4B}" type="pres">
      <dgm:prSet presAssocID="{05CEAE73-6F3E-45B8-90ED-84E73314E15B}" presName="bgRect" presStyleLbl="bgShp" presStyleIdx="3" presStyleCnt="4"/>
      <dgm:spPr/>
    </dgm:pt>
    <dgm:pt modelId="{A0A709DA-C389-4474-83FE-D8A7D2C34C12}" type="pres">
      <dgm:prSet presAssocID="{05CEAE73-6F3E-45B8-90ED-84E73314E15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Camera"/>
        </a:ext>
      </dgm:extLst>
    </dgm:pt>
    <dgm:pt modelId="{A215CB0D-63D3-4B77-8C3C-03E5C0F129D3}" type="pres">
      <dgm:prSet presAssocID="{05CEAE73-6F3E-45B8-90ED-84E73314E15B}" presName="spaceRect" presStyleCnt="0"/>
      <dgm:spPr/>
    </dgm:pt>
    <dgm:pt modelId="{EFF8F8D6-9B2F-4636-8640-E1BCB065C60A}" type="pres">
      <dgm:prSet presAssocID="{05CEAE73-6F3E-45B8-90ED-84E73314E15B}" presName="parTx" presStyleLbl="revTx" presStyleIdx="3" presStyleCnt="4">
        <dgm:presLayoutVars>
          <dgm:chMax val="0"/>
          <dgm:chPref val="0"/>
        </dgm:presLayoutVars>
      </dgm:prSet>
      <dgm:spPr/>
    </dgm:pt>
  </dgm:ptLst>
  <dgm:cxnLst>
    <dgm:cxn modelId="{974F8F10-EAB6-47BF-B7E2-C9AEA2FB4B65}" type="presOf" srcId="{8F5C1905-47FB-4C8B-974E-80D7BA84FE5F}" destId="{E0A30B4B-AECC-4795-BAFC-A30C665FCC7B}" srcOrd="0" destOrd="0" presId="urn:microsoft.com/office/officeart/2018/2/layout/IconVerticalSolidList"/>
    <dgm:cxn modelId="{8806513A-C913-47BD-9471-B687015B5FD5}" type="presOf" srcId="{4C64333F-DD60-48F3-A202-4894197882CC}" destId="{3045FCD9-7288-4B1F-9C1A-9D6EEAFDDFF1}" srcOrd="0" destOrd="0" presId="urn:microsoft.com/office/officeart/2018/2/layout/IconVerticalSolidList"/>
    <dgm:cxn modelId="{401AAA55-7B38-42C8-B213-2AD68E1738CC}" srcId="{4C64333F-DD60-48F3-A202-4894197882CC}" destId="{E9DE0D95-9153-4B5A-9D39-AD9ECE15A62B}" srcOrd="1" destOrd="0" parTransId="{A7B13BC0-A805-476D-9933-72BBC9FBDB53}" sibTransId="{ED1ED62D-502F-4B49-8EF1-5BF0056C07D3}"/>
    <dgm:cxn modelId="{264B9876-DB9F-459B-8820-1AC92F996C73}" type="presOf" srcId="{05CEAE73-6F3E-45B8-90ED-84E73314E15B}" destId="{EFF8F8D6-9B2F-4636-8640-E1BCB065C60A}" srcOrd="0" destOrd="0" presId="urn:microsoft.com/office/officeart/2018/2/layout/IconVerticalSolidList"/>
    <dgm:cxn modelId="{ACDE9485-1B89-489D-AA47-FEEBFBF8997E}" type="presOf" srcId="{E9DE0D95-9153-4B5A-9D39-AD9ECE15A62B}" destId="{1733CF34-2E4C-4786-954F-A009C42F080C}" srcOrd="0" destOrd="0" presId="urn:microsoft.com/office/officeart/2018/2/layout/IconVerticalSolidList"/>
    <dgm:cxn modelId="{491FAF88-3042-4852-A391-99A0D6624E13}" srcId="{4C64333F-DD60-48F3-A202-4894197882CC}" destId="{8F5C1905-47FB-4C8B-974E-80D7BA84FE5F}" srcOrd="0" destOrd="0" parTransId="{51F152E4-23EC-4427-8E52-1940B107355A}" sibTransId="{FCFE916F-B07B-43F2-A502-8C9E89AB902E}"/>
    <dgm:cxn modelId="{02D36790-6C92-42F4-B1A2-20D9ED4800D4}" srcId="{4C64333F-DD60-48F3-A202-4894197882CC}" destId="{05CEAE73-6F3E-45B8-90ED-84E73314E15B}" srcOrd="3" destOrd="0" parTransId="{9E3B8247-ECF5-45E8-884D-0C314741B2C5}" sibTransId="{DB054E44-1167-4392-9D7C-9DC4FC3EAF06}"/>
    <dgm:cxn modelId="{4CF3C9B7-43A4-483A-A3D5-C7FB9F74D1B8}" srcId="{4C64333F-DD60-48F3-A202-4894197882CC}" destId="{4B77C33E-C8C0-4D76-B524-DAADBBD1CD7D}" srcOrd="2" destOrd="0" parTransId="{B03C9678-A82F-45B2-A8B4-6CDD3CA84450}" sibTransId="{2ADE0191-51D9-4C25-B866-FEB62CC0514C}"/>
    <dgm:cxn modelId="{0626ABFE-6A62-4052-97B6-3D2964F3D39E}" type="presOf" srcId="{4B77C33E-C8C0-4D76-B524-DAADBBD1CD7D}" destId="{E42EB175-64CA-45A3-ACCE-3C8CAA1B3A29}" srcOrd="0" destOrd="0" presId="urn:microsoft.com/office/officeart/2018/2/layout/IconVerticalSolidList"/>
    <dgm:cxn modelId="{DF248CA0-2234-4039-94DA-3335DC77F6D9}" type="presParOf" srcId="{3045FCD9-7288-4B1F-9C1A-9D6EEAFDDFF1}" destId="{6D972C77-9617-4184-A914-5D4A6127F7DD}" srcOrd="0" destOrd="0" presId="urn:microsoft.com/office/officeart/2018/2/layout/IconVerticalSolidList"/>
    <dgm:cxn modelId="{4B87281D-4087-4FC9-8944-B0F6E9591650}" type="presParOf" srcId="{6D972C77-9617-4184-A914-5D4A6127F7DD}" destId="{EF67ADA3-2435-4241-B20C-B35242201B89}" srcOrd="0" destOrd="0" presId="urn:microsoft.com/office/officeart/2018/2/layout/IconVerticalSolidList"/>
    <dgm:cxn modelId="{5B002CF4-5F71-4702-9409-068814252568}" type="presParOf" srcId="{6D972C77-9617-4184-A914-5D4A6127F7DD}" destId="{AE002BFB-7D44-4E02-838C-24FFF91DD695}" srcOrd="1" destOrd="0" presId="urn:microsoft.com/office/officeart/2018/2/layout/IconVerticalSolidList"/>
    <dgm:cxn modelId="{A5DBDBF1-16B3-4A29-8C3F-722842735E82}" type="presParOf" srcId="{6D972C77-9617-4184-A914-5D4A6127F7DD}" destId="{D24A756B-EAE1-492C-9689-E014883CBFCC}" srcOrd="2" destOrd="0" presId="urn:microsoft.com/office/officeart/2018/2/layout/IconVerticalSolidList"/>
    <dgm:cxn modelId="{216086E8-2AD5-4560-961A-16BF61F9C03C}" type="presParOf" srcId="{6D972C77-9617-4184-A914-5D4A6127F7DD}" destId="{E0A30B4B-AECC-4795-BAFC-A30C665FCC7B}" srcOrd="3" destOrd="0" presId="urn:microsoft.com/office/officeart/2018/2/layout/IconVerticalSolidList"/>
    <dgm:cxn modelId="{96282773-8B26-4EB0-8E58-06AD55688F92}" type="presParOf" srcId="{3045FCD9-7288-4B1F-9C1A-9D6EEAFDDFF1}" destId="{FE79A606-A49B-4A02-9A34-6BCDBDD0C7FD}" srcOrd="1" destOrd="0" presId="urn:microsoft.com/office/officeart/2018/2/layout/IconVerticalSolidList"/>
    <dgm:cxn modelId="{B09EB424-2530-4193-BB84-2397B68028D2}" type="presParOf" srcId="{3045FCD9-7288-4B1F-9C1A-9D6EEAFDDFF1}" destId="{10607F95-6D47-48A2-A38E-08BEFC3E9F26}" srcOrd="2" destOrd="0" presId="urn:microsoft.com/office/officeart/2018/2/layout/IconVerticalSolidList"/>
    <dgm:cxn modelId="{B5971C17-4A22-4490-8308-367FBABB09DB}" type="presParOf" srcId="{10607F95-6D47-48A2-A38E-08BEFC3E9F26}" destId="{927A072A-D6EA-4838-8C1F-1B3AFA92D3F1}" srcOrd="0" destOrd="0" presId="urn:microsoft.com/office/officeart/2018/2/layout/IconVerticalSolidList"/>
    <dgm:cxn modelId="{DB02D90F-936E-466B-9201-E27691445B67}" type="presParOf" srcId="{10607F95-6D47-48A2-A38E-08BEFC3E9F26}" destId="{3FB2F1A5-E950-46E7-AA1E-4C12C736C389}" srcOrd="1" destOrd="0" presId="urn:microsoft.com/office/officeart/2018/2/layout/IconVerticalSolidList"/>
    <dgm:cxn modelId="{92E2F71A-68F5-419D-95A7-4FC911B35ACA}" type="presParOf" srcId="{10607F95-6D47-48A2-A38E-08BEFC3E9F26}" destId="{037B3585-C818-4FE6-B40B-D4F2EDA7612F}" srcOrd="2" destOrd="0" presId="urn:microsoft.com/office/officeart/2018/2/layout/IconVerticalSolidList"/>
    <dgm:cxn modelId="{BBEED22E-65A3-4D6C-82A5-46F739830877}" type="presParOf" srcId="{10607F95-6D47-48A2-A38E-08BEFC3E9F26}" destId="{1733CF34-2E4C-4786-954F-A009C42F080C}" srcOrd="3" destOrd="0" presId="urn:microsoft.com/office/officeart/2018/2/layout/IconVerticalSolidList"/>
    <dgm:cxn modelId="{38C96A4E-0B4A-44E3-A9C9-48C975ADC602}" type="presParOf" srcId="{3045FCD9-7288-4B1F-9C1A-9D6EEAFDDFF1}" destId="{AF413A3B-D7FA-4D0D-A48A-5301E26FC64C}" srcOrd="3" destOrd="0" presId="urn:microsoft.com/office/officeart/2018/2/layout/IconVerticalSolidList"/>
    <dgm:cxn modelId="{B7968792-8ACF-486C-91A5-E3B237653D24}" type="presParOf" srcId="{3045FCD9-7288-4B1F-9C1A-9D6EEAFDDFF1}" destId="{B47B85D7-B176-43FB-A06B-4F202E03A1FF}" srcOrd="4" destOrd="0" presId="urn:microsoft.com/office/officeart/2018/2/layout/IconVerticalSolidList"/>
    <dgm:cxn modelId="{0BC37C33-F425-4261-9AB9-223E283A77FA}" type="presParOf" srcId="{B47B85D7-B176-43FB-A06B-4F202E03A1FF}" destId="{329B1766-88C9-4502-BED1-D9FA79470D48}" srcOrd="0" destOrd="0" presId="urn:microsoft.com/office/officeart/2018/2/layout/IconVerticalSolidList"/>
    <dgm:cxn modelId="{0BB6B26B-20F7-499F-B9CA-4FE2B63CAAD8}" type="presParOf" srcId="{B47B85D7-B176-43FB-A06B-4F202E03A1FF}" destId="{FA4DCD63-2537-4241-84D8-EB870E2075F0}" srcOrd="1" destOrd="0" presId="urn:microsoft.com/office/officeart/2018/2/layout/IconVerticalSolidList"/>
    <dgm:cxn modelId="{E18D8134-717C-4AF3-BFD1-3BF04C8FDF53}" type="presParOf" srcId="{B47B85D7-B176-43FB-A06B-4F202E03A1FF}" destId="{CD2A97AE-4C61-4F0B-A0E8-E23D6D3A7E6C}" srcOrd="2" destOrd="0" presId="urn:microsoft.com/office/officeart/2018/2/layout/IconVerticalSolidList"/>
    <dgm:cxn modelId="{BBC0F9DF-64C7-43B1-8F06-51FEDB0AE7C9}" type="presParOf" srcId="{B47B85D7-B176-43FB-A06B-4F202E03A1FF}" destId="{E42EB175-64CA-45A3-ACCE-3C8CAA1B3A29}" srcOrd="3" destOrd="0" presId="urn:microsoft.com/office/officeart/2018/2/layout/IconVerticalSolidList"/>
    <dgm:cxn modelId="{20C8BFF0-3C25-4474-9E43-188A0060FC04}" type="presParOf" srcId="{3045FCD9-7288-4B1F-9C1A-9D6EEAFDDFF1}" destId="{6DE2C962-7FC4-4E3B-9D88-C7DAA84AC7C6}" srcOrd="5" destOrd="0" presId="urn:microsoft.com/office/officeart/2018/2/layout/IconVerticalSolidList"/>
    <dgm:cxn modelId="{238F06B7-8FF6-45D1-91E7-7E420F304E64}" type="presParOf" srcId="{3045FCD9-7288-4B1F-9C1A-9D6EEAFDDFF1}" destId="{E16C8A40-FF5A-4201-B5DE-82FDC6142580}" srcOrd="6" destOrd="0" presId="urn:microsoft.com/office/officeart/2018/2/layout/IconVerticalSolidList"/>
    <dgm:cxn modelId="{18208C23-1CCC-48E8-82B5-73EFFB8ACF4A}" type="presParOf" srcId="{E16C8A40-FF5A-4201-B5DE-82FDC6142580}" destId="{F85570CB-CCA6-4A33-82D6-D4F68B9A6B4B}" srcOrd="0" destOrd="0" presId="urn:microsoft.com/office/officeart/2018/2/layout/IconVerticalSolidList"/>
    <dgm:cxn modelId="{F340A2DD-11C6-4680-A945-BC953B332A07}" type="presParOf" srcId="{E16C8A40-FF5A-4201-B5DE-82FDC6142580}" destId="{A0A709DA-C389-4474-83FE-D8A7D2C34C12}" srcOrd="1" destOrd="0" presId="urn:microsoft.com/office/officeart/2018/2/layout/IconVerticalSolidList"/>
    <dgm:cxn modelId="{C2D0B8D5-8CCB-4C17-936D-666B61CAC510}" type="presParOf" srcId="{E16C8A40-FF5A-4201-B5DE-82FDC6142580}" destId="{A215CB0D-63D3-4B77-8C3C-03E5C0F129D3}" srcOrd="2" destOrd="0" presId="urn:microsoft.com/office/officeart/2018/2/layout/IconVerticalSolidList"/>
    <dgm:cxn modelId="{80E0B8E3-9187-4BBD-8D4C-F81B1BDDB372}" type="presParOf" srcId="{E16C8A40-FF5A-4201-B5DE-82FDC6142580}" destId="{EFF8F8D6-9B2F-4636-8640-E1BCB065C60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1291CF0-AD8F-49F7-94FE-06725B6E2B1C}" type="doc">
      <dgm:prSet loTypeId="urn:microsoft.com/office/officeart/2018/2/layout/IconLabelList" loCatId="icon" qsTypeId="urn:microsoft.com/office/officeart/2005/8/quickstyle/simple1" qsCatId="simple" csTypeId="urn:microsoft.com/office/officeart/2018/5/colors/Iconchunking_neutralbg_accent3_2" csCatId="accent3" phldr="1"/>
      <dgm:spPr/>
      <dgm:t>
        <a:bodyPr/>
        <a:lstStyle/>
        <a:p>
          <a:endParaRPr lang="en-US"/>
        </a:p>
      </dgm:t>
    </dgm:pt>
    <dgm:pt modelId="{EE8BE7CC-97D9-4B3D-904D-AD439B872F21}">
      <dgm:prSet/>
      <dgm:spPr/>
      <dgm:t>
        <a:bodyPr/>
        <a:lstStyle/>
        <a:p>
          <a:pPr>
            <a:lnSpc>
              <a:spcPct val="100000"/>
            </a:lnSpc>
          </a:pPr>
          <a:r>
            <a:rPr lang="en-US" baseline="0"/>
            <a:t>Buttons on cards may be in the chat history</a:t>
          </a:r>
          <a:endParaRPr lang="en-US"/>
        </a:p>
      </dgm:t>
    </dgm:pt>
    <dgm:pt modelId="{FC7F86E5-8B9A-4523-BE0C-E464E22907DE}" type="parTrans" cxnId="{96BA3676-5C66-42A1-AF53-1BF248284B7A}">
      <dgm:prSet/>
      <dgm:spPr/>
      <dgm:t>
        <a:bodyPr/>
        <a:lstStyle/>
        <a:p>
          <a:endParaRPr lang="en-US"/>
        </a:p>
      </dgm:t>
    </dgm:pt>
    <dgm:pt modelId="{47B20BCA-4106-4C3E-84DB-C1ADBE196B8B}" type="sibTrans" cxnId="{96BA3676-5C66-42A1-AF53-1BF248284B7A}">
      <dgm:prSet/>
      <dgm:spPr/>
      <dgm:t>
        <a:bodyPr/>
        <a:lstStyle/>
        <a:p>
          <a:endParaRPr lang="en-US"/>
        </a:p>
      </dgm:t>
    </dgm:pt>
    <dgm:pt modelId="{633114DA-4A16-447F-B3BF-0678FA540412}">
      <dgm:prSet/>
      <dgm:spPr/>
      <dgm:t>
        <a:bodyPr/>
        <a:lstStyle/>
        <a:p>
          <a:pPr>
            <a:lnSpc>
              <a:spcPct val="100000"/>
            </a:lnSpc>
          </a:pPr>
          <a:r>
            <a:rPr lang="en-US" baseline="0"/>
            <a:t>Quick/suggested actions disappear after single use</a:t>
          </a:r>
          <a:endParaRPr lang="en-US"/>
        </a:p>
      </dgm:t>
    </dgm:pt>
    <dgm:pt modelId="{838FD5A8-7C92-4324-AD82-3985FCF9B07E}" type="parTrans" cxnId="{4763DFAB-A49B-4FFE-8304-6BF3BF2E5A3C}">
      <dgm:prSet/>
      <dgm:spPr/>
      <dgm:t>
        <a:bodyPr/>
        <a:lstStyle/>
        <a:p>
          <a:endParaRPr lang="en-US"/>
        </a:p>
      </dgm:t>
    </dgm:pt>
    <dgm:pt modelId="{95F89053-FADB-4E38-AFC0-490D0B5C7A3F}" type="sibTrans" cxnId="{4763DFAB-A49B-4FFE-8304-6BF3BF2E5A3C}">
      <dgm:prSet/>
      <dgm:spPr/>
      <dgm:t>
        <a:bodyPr/>
        <a:lstStyle/>
        <a:p>
          <a:endParaRPr lang="en-US"/>
        </a:p>
      </dgm:t>
    </dgm:pt>
    <dgm:pt modelId="{0713E8AC-5930-47A5-A291-8F5AAFCA98FA}" type="pres">
      <dgm:prSet presAssocID="{31291CF0-AD8F-49F7-94FE-06725B6E2B1C}" presName="root" presStyleCnt="0">
        <dgm:presLayoutVars>
          <dgm:dir/>
          <dgm:resizeHandles val="exact"/>
        </dgm:presLayoutVars>
      </dgm:prSet>
      <dgm:spPr/>
    </dgm:pt>
    <dgm:pt modelId="{1EA21992-34FE-455F-BA89-2B3E6185D548}" type="pres">
      <dgm:prSet presAssocID="{EE8BE7CC-97D9-4B3D-904D-AD439B872F21}" presName="compNode" presStyleCnt="0"/>
      <dgm:spPr/>
    </dgm:pt>
    <dgm:pt modelId="{35793F7C-391C-40C9-B233-8B343639F184}" type="pres">
      <dgm:prSet presAssocID="{EE8BE7CC-97D9-4B3D-904D-AD439B872F21}"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opwatch"/>
        </a:ext>
      </dgm:extLst>
    </dgm:pt>
    <dgm:pt modelId="{EEB06CB9-A089-46CC-A869-BF558F8B0DFC}" type="pres">
      <dgm:prSet presAssocID="{EE8BE7CC-97D9-4B3D-904D-AD439B872F21}" presName="spaceRect" presStyleCnt="0"/>
      <dgm:spPr/>
    </dgm:pt>
    <dgm:pt modelId="{9EA14B3D-CDA7-4C5B-A748-A1ABB4156EF1}" type="pres">
      <dgm:prSet presAssocID="{EE8BE7CC-97D9-4B3D-904D-AD439B872F21}" presName="textRect" presStyleLbl="revTx" presStyleIdx="0" presStyleCnt="2">
        <dgm:presLayoutVars>
          <dgm:chMax val="1"/>
          <dgm:chPref val="1"/>
        </dgm:presLayoutVars>
      </dgm:prSet>
      <dgm:spPr/>
    </dgm:pt>
    <dgm:pt modelId="{1F65F464-5974-4E92-BB45-E9788082E8A7}" type="pres">
      <dgm:prSet presAssocID="{47B20BCA-4106-4C3E-84DB-C1ADBE196B8B}" presName="sibTrans" presStyleCnt="0"/>
      <dgm:spPr/>
    </dgm:pt>
    <dgm:pt modelId="{C41496F1-198C-4B1D-8A3B-06A8B508E842}" type="pres">
      <dgm:prSet presAssocID="{633114DA-4A16-447F-B3BF-0678FA540412}" presName="compNode" presStyleCnt="0"/>
      <dgm:spPr/>
    </dgm:pt>
    <dgm:pt modelId="{595B4C8D-C3B0-4773-95FA-AFBCAB7DC255}" type="pres">
      <dgm:prSet presAssocID="{633114DA-4A16-447F-B3BF-0678FA540412}"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13C8C264-8392-4FD5-84F1-6E3EAA176499}" type="pres">
      <dgm:prSet presAssocID="{633114DA-4A16-447F-B3BF-0678FA540412}" presName="spaceRect" presStyleCnt="0"/>
      <dgm:spPr/>
    </dgm:pt>
    <dgm:pt modelId="{91607CC1-B9F1-463F-9F98-01B35594A7F2}" type="pres">
      <dgm:prSet presAssocID="{633114DA-4A16-447F-B3BF-0678FA540412}" presName="textRect" presStyleLbl="revTx" presStyleIdx="1" presStyleCnt="2">
        <dgm:presLayoutVars>
          <dgm:chMax val="1"/>
          <dgm:chPref val="1"/>
        </dgm:presLayoutVars>
      </dgm:prSet>
      <dgm:spPr/>
    </dgm:pt>
  </dgm:ptLst>
  <dgm:cxnLst>
    <dgm:cxn modelId="{65D0E43C-05E4-4726-80FB-4498D7B9C634}" type="presOf" srcId="{31291CF0-AD8F-49F7-94FE-06725B6E2B1C}" destId="{0713E8AC-5930-47A5-A291-8F5AAFCA98FA}" srcOrd="0" destOrd="0" presId="urn:microsoft.com/office/officeart/2018/2/layout/IconLabelList"/>
    <dgm:cxn modelId="{96BA3676-5C66-42A1-AF53-1BF248284B7A}" srcId="{31291CF0-AD8F-49F7-94FE-06725B6E2B1C}" destId="{EE8BE7CC-97D9-4B3D-904D-AD439B872F21}" srcOrd="0" destOrd="0" parTransId="{FC7F86E5-8B9A-4523-BE0C-E464E22907DE}" sibTransId="{47B20BCA-4106-4C3E-84DB-C1ADBE196B8B}"/>
    <dgm:cxn modelId="{7893968B-1399-4CC8-B1F2-7C086A83654D}" type="presOf" srcId="{633114DA-4A16-447F-B3BF-0678FA540412}" destId="{91607CC1-B9F1-463F-9F98-01B35594A7F2}" srcOrd="0" destOrd="0" presId="urn:microsoft.com/office/officeart/2018/2/layout/IconLabelList"/>
    <dgm:cxn modelId="{4763DFAB-A49B-4FFE-8304-6BF3BF2E5A3C}" srcId="{31291CF0-AD8F-49F7-94FE-06725B6E2B1C}" destId="{633114DA-4A16-447F-B3BF-0678FA540412}" srcOrd="1" destOrd="0" parTransId="{838FD5A8-7C92-4324-AD82-3985FCF9B07E}" sibTransId="{95F89053-FADB-4E38-AFC0-490D0B5C7A3F}"/>
    <dgm:cxn modelId="{4204C7F5-7AA4-42F4-BE25-823091897B43}" type="presOf" srcId="{EE8BE7CC-97D9-4B3D-904D-AD439B872F21}" destId="{9EA14B3D-CDA7-4C5B-A748-A1ABB4156EF1}" srcOrd="0" destOrd="0" presId="urn:microsoft.com/office/officeart/2018/2/layout/IconLabelList"/>
    <dgm:cxn modelId="{2EFE1385-3A62-4057-ABC9-028344D27D06}" type="presParOf" srcId="{0713E8AC-5930-47A5-A291-8F5AAFCA98FA}" destId="{1EA21992-34FE-455F-BA89-2B3E6185D548}" srcOrd="0" destOrd="0" presId="urn:microsoft.com/office/officeart/2018/2/layout/IconLabelList"/>
    <dgm:cxn modelId="{229AD6C6-0DA5-411D-B711-96961AC87A6A}" type="presParOf" srcId="{1EA21992-34FE-455F-BA89-2B3E6185D548}" destId="{35793F7C-391C-40C9-B233-8B343639F184}" srcOrd="0" destOrd="0" presId="urn:microsoft.com/office/officeart/2018/2/layout/IconLabelList"/>
    <dgm:cxn modelId="{D1613DAF-34CB-40AB-BCCD-9C64D4A79591}" type="presParOf" srcId="{1EA21992-34FE-455F-BA89-2B3E6185D548}" destId="{EEB06CB9-A089-46CC-A869-BF558F8B0DFC}" srcOrd="1" destOrd="0" presId="urn:microsoft.com/office/officeart/2018/2/layout/IconLabelList"/>
    <dgm:cxn modelId="{2E0F96E7-C632-4274-A343-05C8FA94BD65}" type="presParOf" srcId="{1EA21992-34FE-455F-BA89-2B3E6185D548}" destId="{9EA14B3D-CDA7-4C5B-A748-A1ABB4156EF1}" srcOrd="2" destOrd="0" presId="urn:microsoft.com/office/officeart/2018/2/layout/IconLabelList"/>
    <dgm:cxn modelId="{63D890E1-EB53-471D-AD3F-3AB5DA26E1C0}" type="presParOf" srcId="{0713E8AC-5930-47A5-A291-8F5AAFCA98FA}" destId="{1F65F464-5974-4E92-BB45-E9788082E8A7}" srcOrd="1" destOrd="0" presId="urn:microsoft.com/office/officeart/2018/2/layout/IconLabelList"/>
    <dgm:cxn modelId="{C5B7A62A-C829-4AE4-AF28-219DC38BCEE5}" type="presParOf" srcId="{0713E8AC-5930-47A5-A291-8F5AAFCA98FA}" destId="{C41496F1-198C-4B1D-8A3B-06A8B508E842}" srcOrd="2" destOrd="0" presId="urn:microsoft.com/office/officeart/2018/2/layout/IconLabelList"/>
    <dgm:cxn modelId="{8928361F-AF41-4FAD-93A4-E4DD7030363B}" type="presParOf" srcId="{C41496F1-198C-4B1D-8A3B-06A8B508E842}" destId="{595B4C8D-C3B0-4773-95FA-AFBCAB7DC255}" srcOrd="0" destOrd="0" presId="urn:microsoft.com/office/officeart/2018/2/layout/IconLabelList"/>
    <dgm:cxn modelId="{2E4FFE35-7D35-43F1-81F3-456218C7C337}" type="presParOf" srcId="{C41496F1-198C-4B1D-8A3B-06A8B508E842}" destId="{13C8C264-8392-4FD5-84F1-6E3EAA176499}" srcOrd="1" destOrd="0" presId="urn:microsoft.com/office/officeart/2018/2/layout/IconLabelList"/>
    <dgm:cxn modelId="{82D9E42F-1C53-4094-A554-775C3696C8FF}" type="presParOf" srcId="{C41496F1-198C-4B1D-8A3B-06A8B508E842}" destId="{91607CC1-B9F1-463F-9F98-01B35594A7F2}"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CE1FDC1-2B7B-475B-A09F-969E52F26920}" type="doc">
      <dgm:prSet loTypeId="urn:microsoft.com/office/officeart/2005/8/layout/list1" loCatId="list" qsTypeId="urn:microsoft.com/office/officeart/2005/8/quickstyle/simple2" qsCatId="simple" csTypeId="urn:microsoft.com/office/officeart/2005/8/colors/colorful1" csCatId="colorful" phldr="1"/>
      <dgm:spPr/>
      <dgm:t>
        <a:bodyPr/>
        <a:lstStyle/>
        <a:p>
          <a:endParaRPr lang="en-US"/>
        </a:p>
      </dgm:t>
    </dgm:pt>
    <dgm:pt modelId="{7A3A3625-7E60-4DC3-9302-93BBF3AC6B23}">
      <dgm:prSet/>
      <dgm:spPr/>
      <dgm:t>
        <a:bodyPr/>
        <a:lstStyle/>
        <a:p>
          <a:r>
            <a:rPr lang="en-US" baseline="0" dirty="0"/>
            <a:t>Provide context</a:t>
          </a:r>
          <a:endParaRPr lang="en-US" dirty="0"/>
        </a:p>
      </dgm:t>
    </dgm:pt>
    <dgm:pt modelId="{7C7FE421-9A7E-4CAE-99B9-A1C1E1ABEF0F}" type="parTrans" cxnId="{102C5A86-F509-4EAB-ADC2-1757E5C8675B}">
      <dgm:prSet/>
      <dgm:spPr/>
      <dgm:t>
        <a:bodyPr/>
        <a:lstStyle/>
        <a:p>
          <a:endParaRPr lang="en-US"/>
        </a:p>
      </dgm:t>
    </dgm:pt>
    <dgm:pt modelId="{2FBC8E31-DDF3-47CB-86E2-F62594F0B8FF}" type="sibTrans" cxnId="{102C5A86-F509-4EAB-ADC2-1757E5C8675B}">
      <dgm:prSet/>
      <dgm:spPr/>
      <dgm:t>
        <a:bodyPr/>
        <a:lstStyle/>
        <a:p>
          <a:endParaRPr lang="en-US"/>
        </a:p>
      </dgm:t>
    </dgm:pt>
    <dgm:pt modelId="{15DC7293-16AA-4E23-9940-CC2951BD0846}">
      <dgm:prSet/>
      <dgm:spPr/>
      <dgm:t>
        <a:bodyPr/>
        <a:lstStyle/>
        <a:p>
          <a:r>
            <a:rPr lang="en-US" baseline="0"/>
            <a:t>What's the user doing?</a:t>
          </a:r>
          <a:endParaRPr lang="en-US"/>
        </a:p>
      </dgm:t>
    </dgm:pt>
    <dgm:pt modelId="{2311BE02-227F-4DA2-827D-E5B4025D2E36}" type="parTrans" cxnId="{D2E9D0B4-C0C5-4E52-996B-30BB85F95C90}">
      <dgm:prSet/>
      <dgm:spPr/>
      <dgm:t>
        <a:bodyPr/>
        <a:lstStyle/>
        <a:p>
          <a:endParaRPr lang="en-US"/>
        </a:p>
      </dgm:t>
    </dgm:pt>
    <dgm:pt modelId="{BB9E44BF-2474-406D-B8B1-7343BFF7ECC6}" type="sibTrans" cxnId="{D2E9D0B4-C0C5-4E52-996B-30BB85F95C90}">
      <dgm:prSet/>
      <dgm:spPr/>
      <dgm:t>
        <a:bodyPr/>
        <a:lstStyle/>
        <a:p>
          <a:endParaRPr lang="en-US"/>
        </a:p>
      </dgm:t>
    </dgm:pt>
    <dgm:pt modelId="{61767BFE-83C8-49F4-8D9C-EC7BAF1ED9AE}">
      <dgm:prSet/>
      <dgm:spPr/>
      <dgm:t>
        <a:bodyPr/>
        <a:lstStyle/>
        <a:p>
          <a:r>
            <a:rPr lang="en-US" baseline="0"/>
            <a:t>Last message timer</a:t>
          </a:r>
          <a:endParaRPr lang="en-US"/>
        </a:p>
      </dgm:t>
    </dgm:pt>
    <dgm:pt modelId="{DB8B69CB-5472-40CB-92D8-8535A55873D1}" type="parTrans" cxnId="{F307259F-5183-44C7-B64A-E61AACBF135F}">
      <dgm:prSet/>
      <dgm:spPr/>
      <dgm:t>
        <a:bodyPr/>
        <a:lstStyle/>
        <a:p>
          <a:endParaRPr lang="en-US"/>
        </a:p>
      </dgm:t>
    </dgm:pt>
    <dgm:pt modelId="{4246E911-FB46-4FD1-99D4-625AE7762F4C}" type="sibTrans" cxnId="{F307259F-5183-44C7-B64A-E61AACBF135F}">
      <dgm:prSet/>
      <dgm:spPr/>
      <dgm:t>
        <a:bodyPr/>
        <a:lstStyle/>
        <a:p>
          <a:endParaRPr lang="en-US"/>
        </a:p>
      </dgm:t>
    </dgm:pt>
    <dgm:pt modelId="{20688C6F-6CCC-4D78-84D1-6327F671A5E8}">
      <dgm:prSet/>
      <dgm:spPr/>
      <dgm:t>
        <a:bodyPr/>
        <a:lstStyle/>
        <a:p>
          <a:r>
            <a:rPr lang="en-US" baseline="0"/>
            <a:t>Allow proactive messages state option</a:t>
          </a:r>
          <a:endParaRPr lang="en-US"/>
        </a:p>
      </dgm:t>
    </dgm:pt>
    <dgm:pt modelId="{3F52F54A-7E05-42E6-BAD2-968D62CC3A4B}" type="parTrans" cxnId="{26120E33-5EE1-4BB6-B5B6-F5846758A9D4}">
      <dgm:prSet/>
      <dgm:spPr/>
      <dgm:t>
        <a:bodyPr/>
        <a:lstStyle/>
        <a:p>
          <a:endParaRPr lang="en-US"/>
        </a:p>
      </dgm:t>
    </dgm:pt>
    <dgm:pt modelId="{8BF108B5-6DC8-4A00-B0F7-0D144A63EDBB}" type="sibTrans" cxnId="{26120E33-5EE1-4BB6-B5B6-F5846758A9D4}">
      <dgm:prSet/>
      <dgm:spPr/>
      <dgm:t>
        <a:bodyPr/>
        <a:lstStyle/>
        <a:p>
          <a:endParaRPr lang="en-US"/>
        </a:p>
      </dgm:t>
    </dgm:pt>
    <dgm:pt modelId="{06196E4F-B8E5-4F2F-BA16-6DCC737EAA31}">
      <dgm:prSet/>
      <dgm:spPr/>
      <dgm:t>
        <a:bodyPr/>
        <a:lstStyle/>
        <a:p>
          <a:r>
            <a:rPr lang="en-US" dirty="0"/>
            <a:t>Be overly descriptive</a:t>
          </a:r>
        </a:p>
      </dgm:t>
    </dgm:pt>
    <dgm:pt modelId="{50E38D8D-1FAA-4CA7-9BAD-7DA775CCAB72}" type="parTrans" cxnId="{78730808-F67D-4E6B-8277-ECE28C7B6136}">
      <dgm:prSet/>
      <dgm:spPr/>
    </dgm:pt>
    <dgm:pt modelId="{DCB23146-E0C1-4239-99AC-6ECC2FF4A4F4}" type="sibTrans" cxnId="{78730808-F67D-4E6B-8277-ECE28C7B6136}">
      <dgm:prSet/>
      <dgm:spPr/>
    </dgm:pt>
    <dgm:pt modelId="{DFFE25C6-9998-457B-BDAD-9005EBC93E3D}" type="pres">
      <dgm:prSet presAssocID="{6CE1FDC1-2B7B-475B-A09F-969E52F26920}" presName="linear" presStyleCnt="0">
        <dgm:presLayoutVars>
          <dgm:dir/>
          <dgm:animLvl val="lvl"/>
          <dgm:resizeHandles val="exact"/>
        </dgm:presLayoutVars>
      </dgm:prSet>
      <dgm:spPr/>
    </dgm:pt>
    <dgm:pt modelId="{F5582D61-B990-4DEA-9328-825391ECF657}" type="pres">
      <dgm:prSet presAssocID="{7A3A3625-7E60-4DC3-9302-93BBF3AC6B23}" presName="parentLin" presStyleCnt="0"/>
      <dgm:spPr/>
    </dgm:pt>
    <dgm:pt modelId="{B0ABE8C0-41AA-4396-BC0E-74DB64E8EAEA}" type="pres">
      <dgm:prSet presAssocID="{7A3A3625-7E60-4DC3-9302-93BBF3AC6B23}" presName="parentLeftMargin" presStyleLbl="node1" presStyleIdx="0" presStyleCnt="2"/>
      <dgm:spPr/>
    </dgm:pt>
    <dgm:pt modelId="{AE7FC94A-566B-441C-85F8-01D0EE7B2DCA}" type="pres">
      <dgm:prSet presAssocID="{7A3A3625-7E60-4DC3-9302-93BBF3AC6B23}" presName="parentText" presStyleLbl="node1" presStyleIdx="0" presStyleCnt="2">
        <dgm:presLayoutVars>
          <dgm:chMax val="0"/>
          <dgm:bulletEnabled val="1"/>
        </dgm:presLayoutVars>
      </dgm:prSet>
      <dgm:spPr/>
    </dgm:pt>
    <dgm:pt modelId="{E7D1948A-0F42-4D75-AAA2-624096BC1357}" type="pres">
      <dgm:prSet presAssocID="{7A3A3625-7E60-4DC3-9302-93BBF3AC6B23}" presName="negativeSpace" presStyleCnt="0"/>
      <dgm:spPr/>
    </dgm:pt>
    <dgm:pt modelId="{958B434C-8F98-41D9-88F1-B906DAC2FEF5}" type="pres">
      <dgm:prSet presAssocID="{7A3A3625-7E60-4DC3-9302-93BBF3AC6B23}" presName="childText" presStyleLbl="conFgAcc1" presStyleIdx="0" presStyleCnt="2">
        <dgm:presLayoutVars>
          <dgm:bulletEnabled val="1"/>
        </dgm:presLayoutVars>
      </dgm:prSet>
      <dgm:spPr/>
    </dgm:pt>
    <dgm:pt modelId="{C0985F58-CE1D-419A-93D3-9151E0F7646D}" type="pres">
      <dgm:prSet presAssocID="{2FBC8E31-DDF3-47CB-86E2-F62594F0B8FF}" presName="spaceBetweenRectangles" presStyleCnt="0"/>
      <dgm:spPr/>
    </dgm:pt>
    <dgm:pt modelId="{58CC24D6-11A9-4C39-82C6-CA7CCECFBE61}" type="pres">
      <dgm:prSet presAssocID="{15DC7293-16AA-4E23-9940-CC2951BD0846}" presName="parentLin" presStyleCnt="0"/>
      <dgm:spPr/>
    </dgm:pt>
    <dgm:pt modelId="{F0F4012E-7C29-48CB-AE71-AF170B05579F}" type="pres">
      <dgm:prSet presAssocID="{15DC7293-16AA-4E23-9940-CC2951BD0846}" presName="parentLeftMargin" presStyleLbl="node1" presStyleIdx="0" presStyleCnt="2"/>
      <dgm:spPr/>
    </dgm:pt>
    <dgm:pt modelId="{0B91BD04-1BFA-4FCC-84FE-47199EAA9ADC}" type="pres">
      <dgm:prSet presAssocID="{15DC7293-16AA-4E23-9940-CC2951BD0846}" presName="parentText" presStyleLbl="node1" presStyleIdx="1" presStyleCnt="2">
        <dgm:presLayoutVars>
          <dgm:chMax val="0"/>
          <dgm:bulletEnabled val="1"/>
        </dgm:presLayoutVars>
      </dgm:prSet>
      <dgm:spPr/>
    </dgm:pt>
    <dgm:pt modelId="{B82B1986-BA37-4B7C-926E-9B57B11DD2D8}" type="pres">
      <dgm:prSet presAssocID="{15DC7293-16AA-4E23-9940-CC2951BD0846}" presName="negativeSpace" presStyleCnt="0"/>
      <dgm:spPr/>
    </dgm:pt>
    <dgm:pt modelId="{74EB0B9E-E121-463F-9CB0-E2BCF6E43556}" type="pres">
      <dgm:prSet presAssocID="{15DC7293-16AA-4E23-9940-CC2951BD0846}" presName="childText" presStyleLbl="conFgAcc1" presStyleIdx="1" presStyleCnt="2">
        <dgm:presLayoutVars>
          <dgm:bulletEnabled val="1"/>
        </dgm:presLayoutVars>
      </dgm:prSet>
      <dgm:spPr/>
    </dgm:pt>
  </dgm:ptLst>
  <dgm:cxnLst>
    <dgm:cxn modelId="{78730808-F67D-4E6B-8277-ECE28C7B6136}" srcId="{7A3A3625-7E60-4DC3-9302-93BBF3AC6B23}" destId="{06196E4F-B8E5-4F2F-BA16-6DCC737EAA31}" srcOrd="0" destOrd="0" parTransId="{50E38D8D-1FAA-4CA7-9BAD-7DA775CCAB72}" sibTransId="{DCB23146-E0C1-4239-99AC-6ECC2FF4A4F4}"/>
    <dgm:cxn modelId="{26120E33-5EE1-4BB6-B5B6-F5846758A9D4}" srcId="{15DC7293-16AA-4E23-9940-CC2951BD0846}" destId="{20688C6F-6CCC-4D78-84D1-6327F671A5E8}" srcOrd="1" destOrd="0" parTransId="{3F52F54A-7E05-42E6-BAD2-968D62CC3A4B}" sibTransId="{8BF108B5-6DC8-4A00-B0F7-0D144A63EDBB}"/>
    <dgm:cxn modelId="{2B21403C-479E-424C-8AA4-CBAFFFDEC4D6}" type="presOf" srcId="{7A3A3625-7E60-4DC3-9302-93BBF3AC6B23}" destId="{AE7FC94A-566B-441C-85F8-01D0EE7B2DCA}" srcOrd="1" destOrd="0" presId="urn:microsoft.com/office/officeart/2005/8/layout/list1"/>
    <dgm:cxn modelId="{19302F6B-5255-48AB-9DFD-6E9D0E53D809}" type="presOf" srcId="{15DC7293-16AA-4E23-9940-CC2951BD0846}" destId="{0B91BD04-1BFA-4FCC-84FE-47199EAA9ADC}" srcOrd="1" destOrd="0" presId="urn:microsoft.com/office/officeart/2005/8/layout/list1"/>
    <dgm:cxn modelId="{102C5A86-F509-4EAB-ADC2-1757E5C8675B}" srcId="{6CE1FDC1-2B7B-475B-A09F-969E52F26920}" destId="{7A3A3625-7E60-4DC3-9302-93BBF3AC6B23}" srcOrd="0" destOrd="0" parTransId="{7C7FE421-9A7E-4CAE-99B9-A1C1E1ABEF0F}" sibTransId="{2FBC8E31-DDF3-47CB-86E2-F62594F0B8FF}"/>
    <dgm:cxn modelId="{F307259F-5183-44C7-B64A-E61AACBF135F}" srcId="{15DC7293-16AA-4E23-9940-CC2951BD0846}" destId="{61767BFE-83C8-49F4-8D9C-EC7BAF1ED9AE}" srcOrd="0" destOrd="0" parTransId="{DB8B69CB-5472-40CB-92D8-8535A55873D1}" sibTransId="{4246E911-FB46-4FD1-99D4-625AE7762F4C}"/>
    <dgm:cxn modelId="{4D326DAF-8527-4AA4-84BF-44C6B5D535E5}" type="presOf" srcId="{61767BFE-83C8-49F4-8D9C-EC7BAF1ED9AE}" destId="{74EB0B9E-E121-463F-9CB0-E2BCF6E43556}" srcOrd="0" destOrd="0" presId="urn:microsoft.com/office/officeart/2005/8/layout/list1"/>
    <dgm:cxn modelId="{D2E9D0B4-C0C5-4E52-996B-30BB85F95C90}" srcId="{6CE1FDC1-2B7B-475B-A09F-969E52F26920}" destId="{15DC7293-16AA-4E23-9940-CC2951BD0846}" srcOrd="1" destOrd="0" parTransId="{2311BE02-227F-4DA2-827D-E5B4025D2E36}" sibTransId="{BB9E44BF-2474-406D-B8B1-7343BFF7ECC6}"/>
    <dgm:cxn modelId="{035D61C8-254A-4CEC-B575-FE28805A85FF}" type="presOf" srcId="{6CE1FDC1-2B7B-475B-A09F-969E52F26920}" destId="{DFFE25C6-9998-457B-BDAD-9005EBC93E3D}" srcOrd="0" destOrd="0" presId="urn:microsoft.com/office/officeart/2005/8/layout/list1"/>
    <dgm:cxn modelId="{F11F68DE-AC3B-46B8-A64F-FB7AC34DB478}" type="presOf" srcId="{06196E4F-B8E5-4F2F-BA16-6DCC737EAA31}" destId="{958B434C-8F98-41D9-88F1-B906DAC2FEF5}" srcOrd="0" destOrd="0" presId="urn:microsoft.com/office/officeart/2005/8/layout/list1"/>
    <dgm:cxn modelId="{D0EE83EA-548E-4CFC-A8B6-384C6C239FA9}" type="presOf" srcId="{15DC7293-16AA-4E23-9940-CC2951BD0846}" destId="{F0F4012E-7C29-48CB-AE71-AF170B05579F}" srcOrd="0" destOrd="0" presId="urn:microsoft.com/office/officeart/2005/8/layout/list1"/>
    <dgm:cxn modelId="{3004EBF3-842C-4D5B-B012-F51B42C1705D}" type="presOf" srcId="{20688C6F-6CCC-4D78-84D1-6327F671A5E8}" destId="{74EB0B9E-E121-463F-9CB0-E2BCF6E43556}" srcOrd="0" destOrd="1" presId="urn:microsoft.com/office/officeart/2005/8/layout/list1"/>
    <dgm:cxn modelId="{87E82DFC-B2F5-4D34-B8A1-B7222E3024AF}" type="presOf" srcId="{7A3A3625-7E60-4DC3-9302-93BBF3AC6B23}" destId="{B0ABE8C0-41AA-4396-BC0E-74DB64E8EAEA}" srcOrd="0" destOrd="0" presId="urn:microsoft.com/office/officeart/2005/8/layout/list1"/>
    <dgm:cxn modelId="{9B76326D-1CB0-435E-BE30-7CCF0E418F8F}" type="presParOf" srcId="{DFFE25C6-9998-457B-BDAD-9005EBC93E3D}" destId="{F5582D61-B990-4DEA-9328-825391ECF657}" srcOrd="0" destOrd="0" presId="urn:microsoft.com/office/officeart/2005/8/layout/list1"/>
    <dgm:cxn modelId="{2E1585C8-FB41-49AC-9DF9-85800ABC0590}" type="presParOf" srcId="{F5582D61-B990-4DEA-9328-825391ECF657}" destId="{B0ABE8C0-41AA-4396-BC0E-74DB64E8EAEA}" srcOrd="0" destOrd="0" presId="urn:microsoft.com/office/officeart/2005/8/layout/list1"/>
    <dgm:cxn modelId="{E26414A1-0946-4250-8C75-CAECECF9E72D}" type="presParOf" srcId="{F5582D61-B990-4DEA-9328-825391ECF657}" destId="{AE7FC94A-566B-441C-85F8-01D0EE7B2DCA}" srcOrd="1" destOrd="0" presId="urn:microsoft.com/office/officeart/2005/8/layout/list1"/>
    <dgm:cxn modelId="{B372CAC9-9F00-48B8-B533-8A0724797C15}" type="presParOf" srcId="{DFFE25C6-9998-457B-BDAD-9005EBC93E3D}" destId="{E7D1948A-0F42-4D75-AAA2-624096BC1357}" srcOrd="1" destOrd="0" presId="urn:microsoft.com/office/officeart/2005/8/layout/list1"/>
    <dgm:cxn modelId="{E1599FF6-EB7C-4AAF-B6CD-BF358EA97F36}" type="presParOf" srcId="{DFFE25C6-9998-457B-BDAD-9005EBC93E3D}" destId="{958B434C-8F98-41D9-88F1-B906DAC2FEF5}" srcOrd="2" destOrd="0" presId="urn:microsoft.com/office/officeart/2005/8/layout/list1"/>
    <dgm:cxn modelId="{1AA246DA-E7DD-4FFD-BFB1-F4DDFBF161C4}" type="presParOf" srcId="{DFFE25C6-9998-457B-BDAD-9005EBC93E3D}" destId="{C0985F58-CE1D-419A-93D3-9151E0F7646D}" srcOrd="3" destOrd="0" presId="urn:microsoft.com/office/officeart/2005/8/layout/list1"/>
    <dgm:cxn modelId="{0C56624C-3572-4723-B90D-FFCA0F873CA8}" type="presParOf" srcId="{DFFE25C6-9998-457B-BDAD-9005EBC93E3D}" destId="{58CC24D6-11A9-4C39-82C6-CA7CCECFBE61}" srcOrd="4" destOrd="0" presId="urn:microsoft.com/office/officeart/2005/8/layout/list1"/>
    <dgm:cxn modelId="{61D51E3A-D10A-490E-81E3-ED4D5283487A}" type="presParOf" srcId="{58CC24D6-11A9-4C39-82C6-CA7CCECFBE61}" destId="{F0F4012E-7C29-48CB-AE71-AF170B05579F}" srcOrd="0" destOrd="0" presId="urn:microsoft.com/office/officeart/2005/8/layout/list1"/>
    <dgm:cxn modelId="{87247B1A-EB7C-4D4E-AE61-4E1274400462}" type="presParOf" srcId="{58CC24D6-11A9-4C39-82C6-CA7CCECFBE61}" destId="{0B91BD04-1BFA-4FCC-84FE-47199EAA9ADC}" srcOrd="1" destOrd="0" presId="urn:microsoft.com/office/officeart/2005/8/layout/list1"/>
    <dgm:cxn modelId="{95C26B5A-3308-4BBC-BEBB-BABE4C7A0887}" type="presParOf" srcId="{DFFE25C6-9998-457B-BDAD-9005EBC93E3D}" destId="{B82B1986-BA37-4B7C-926E-9B57B11DD2D8}" srcOrd="5" destOrd="0" presId="urn:microsoft.com/office/officeart/2005/8/layout/list1"/>
    <dgm:cxn modelId="{5BEA2AE6-E628-46CD-8D38-E79CB12BE3E1}" type="presParOf" srcId="{DFFE25C6-9998-457B-BDAD-9005EBC93E3D}" destId="{74EB0B9E-E121-463F-9CB0-E2BCF6E43556}"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2151CA5-3906-4618-92E2-DB1D3E0281F3}" type="doc">
      <dgm:prSet loTypeId="urn:microsoft.com/office/officeart/2018/2/layout/IconLabelList" loCatId="icon" qsTypeId="urn:microsoft.com/office/officeart/2005/8/quickstyle/simple4" qsCatId="simple" csTypeId="urn:microsoft.com/office/officeart/2018/5/colors/Iconchunking_neutralbg_accent0_3" csCatId="mainScheme" phldr="1"/>
      <dgm:spPr/>
      <dgm:t>
        <a:bodyPr/>
        <a:lstStyle/>
        <a:p>
          <a:endParaRPr lang="en-US"/>
        </a:p>
      </dgm:t>
    </dgm:pt>
    <dgm:pt modelId="{DD48C544-9FDA-4A12-8C3B-09A3A372D60F}">
      <dgm:prSet/>
      <dgm:spPr/>
      <dgm:t>
        <a:bodyPr/>
        <a:lstStyle/>
        <a:p>
          <a:pPr>
            <a:lnSpc>
              <a:spcPct val="100000"/>
            </a:lnSpc>
          </a:pPr>
          <a:r>
            <a:rPr lang="en-US" baseline="0"/>
            <a:t>Ask for feedback</a:t>
          </a:r>
          <a:endParaRPr lang="en-US"/>
        </a:p>
      </dgm:t>
    </dgm:pt>
    <dgm:pt modelId="{BB848414-8AD1-4484-B66B-5661E8FD789E}" type="parTrans" cxnId="{8BA22A57-FAC8-4294-9E4A-9CB66D2B39E3}">
      <dgm:prSet/>
      <dgm:spPr/>
      <dgm:t>
        <a:bodyPr/>
        <a:lstStyle/>
        <a:p>
          <a:endParaRPr lang="en-US"/>
        </a:p>
      </dgm:t>
    </dgm:pt>
    <dgm:pt modelId="{D28E8F9F-0250-46E6-89A2-E864A8BF693E}" type="sibTrans" cxnId="{8BA22A57-FAC8-4294-9E4A-9CB66D2B39E3}">
      <dgm:prSet/>
      <dgm:spPr/>
      <dgm:t>
        <a:bodyPr/>
        <a:lstStyle/>
        <a:p>
          <a:endParaRPr lang="en-US"/>
        </a:p>
      </dgm:t>
    </dgm:pt>
    <dgm:pt modelId="{1685B34E-89A0-4637-A052-C8036F3C0359}">
      <dgm:prSet/>
      <dgm:spPr/>
      <dgm:t>
        <a:bodyPr/>
        <a:lstStyle/>
        <a:p>
          <a:pPr>
            <a:lnSpc>
              <a:spcPct val="100000"/>
            </a:lnSpc>
          </a:pPr>
          <a:r>
            <a:rPr lang="en-US" baseline="0"/>
            <a:t>Train the model</a:t>
          </a:r>
          <a:endParaRPr lang="en-US"/>
        </a:p>
      </dgm:t>
    </dgm:pt>
    <dgm:pt modelId="{4F2263AF-08EF-4EAD-A8FE-E22BDDC99F43}" type="parTrans" cxnId="{9A5B3CA5-C6F7-45B2-A24A-F34169072DE9}">
      <dgm:prSet/>
      <dgm:spPr/>
      <dgm:t>
        <a:bodyPr/>
        <a:lstStyle/>
        <a:p>
          <a:endParaRPr lang="en-US"/>
        </a:p>
      </dgm:t>
    </dgm:pt>
    <dgm:pt modelId="{A1E7905C-E5FD-473B-ADDC-A86D5788D12A}" type="sibTrans" cxnId="{9A5B3CA5-C6F7-45B2-A24A-F34169072DE9}">
      <dgm:prSet/>
      <dgm:spPr/>
      <dgm:t>
        <a:bodyPr/>
        <a:lstStyle/>
        <a:p>
          <a:endParaRPr lang="en-US"/>
        </a:p>
      </dgm:t>
    </dgm:pt>
    <dgm:pt modelId="{C13DBAA7-22B4-44DE-A96C-999DD69E8FAA}" type="pres">
      <dgm:prSet presAssocID="{B2151CA5-3906-4618-92E2-DB1D3E0281F3}" presName="root" presStyleCnt="0">
        <dgm:presLayoutVars>
          <dgm:dir/>
          <dgm:resizeHandles val="exact"/>
        </dgm:presLayoutVars>
      </dgm:prSet>
      <dgm:spPr/>
    </dgm:pt>
    <dgm:pt modelId="{E1BB2D95-CA48-456F-8C73-5795BEB46EA1}" type="pres">
      <dgm:prSet presAssocID="{DD48C544-9FDA-4A12-8C3B-09A3A372D60F}" presName="compNode" presStyleCnt="0"/>
      <dgm:spPr/>
    </dgm:pt>
    <dgm:pt modelId="{AF83BCB0-77DE-46DC-99BC-636378D7F773}" type="pres">
      <dgm:prSet presAssocID="{DD48C544-9FDA-4A12-8C3B-09A3A372D60F}"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Question mark"/>
        </a:ext>
      </dgm:extLst>
    </dgm:pt>
    <dgm:pt modelId="{F9BDC895-4B51-4C33-8F04-8BC28BABF2A6}" type="pres">
      <dgm:prSet presAssocID="{DD48C544-9FDA-4A12-8C3B-09A3A372D60F}" presName="spaceRect" presStyleCnt="0"/>
      <dgm:spPr/>
    </dgm:pt>
    <dgm:pt modelId="{157722AA-FFD5-4A5A-8177-EB09A13580F1}" type="pres">
      <dgm:prSet presAssocID="{DD48C544-9FDA-4A12-8C3B-09A3A372D60F}" presName="textRect" presStyleLbl="revTx" presStyleIdx="0" presStyleCnt="2">
        <dgm:presLayoutVars>
          <dgm:chMax val="1"/>
          <dgm:chPref val="1"/>
        </dgm:presLayoutVars>
      </dgm:prSet>
      <dgm:spPr/>
    </dgm:pt>
    <dgm:pt modelId="{A24495C0-7B93-472B-9046-FBF3EE940DF8}" type="pres">
      <dgm:prSet presAssocID="{D28E8F9F-0250-46E6-89A2-E864A8BF693E}" presName="sibTrans" presStyleCnt="0"/>
      <dgm:spPr/>
    </dgm:pt>
    <dgm:pt modelId="{BCBEA6F1-32E7-4187-AA23-98C576CB8F88}" type="pres">
      <dgm:prSet presAssocID="{1685B34E-89A0-4637-A052-C8036F3C0359}" presName="compNode" presStyleCnt="0"/>
      <dgm:spPr/>
    </dgm:pt>
    <dgm:pt modelId="{D53DD350-4570-4A2C-931A-3A9B939A6C2E}" type="pres">
      <dgm:prSet presAssocID="{1685B34E-89A0-4637-A052-C8036F3C0359}"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d with Gears"/>
        </a:ext>
      </dgm:extLst>
    </dgm:pt>
    <dgm:pt modelId="{9D28504A-B494-4EF9-A526-9284AF76FD86}" type="pres">
      <dgm:prSet presAssocID="{1685B34E-89A0-4637-A052-C8036F3C0359}" presName="spaceRect" presStyleCnt="0"/>
      <dgm:spPr/>
    </dgm:pt>
    <dgm:pt modelId="{1A8B20F2-F60A-4BCF-B387-2299020EC546}" type="pres">
      <dgm:prSet presAssocID="{1685B34E-89A0-4637-A052-C8036F3C0359}" presName="textRect" presStyleLbl="revTx" presStyleIdx="1" presStyleCnt="2">
        <dgm:presLayoutVars>
          <dgm:chMax val="1"/>
          <dgm:chPref val="1"/>
        </dgm:presLayoutVars>
      </dgm:prSet>
      <dgm:spPr/>
    </dgm:pt>
  </dgm:ptLst>
  <dgm:cxnLst>
    <dgm:cxn modelId="{A813E733-CE82-403F-9650-FA388F6DAC56}" type="presOf" srcId="{B2151CA5-3906-4618-92E2-DB1D3E0281F3}" destId="{C13DBAA7-22B4-44DE-A96C-999DD69E8FAA}" srcOrd="0" destOrd="0" presId="urn:microsoft.com/office/officeart/2018/2/layout/IconLabelList"/>
    <dgm:cxn modelId="{8BA22A57-FAC8-4294-9E4A-9CB66D2B39E3}" srcId="{B2151CA5-3906-4618-92E2-DB1D3E0281F3}" destId="{DD48C544-9FDA-4A12-8C3B-09A3A372D60F}" srcOrd="0" destOrd="0" parTransId="{BB848414-8AD1-4484-B66B-5661E8FD789E}" sibTransId="{D28E8F9F-0250-46E6-89A2-E864A8BF693E}"/>
    <dgm:cxn modelId="{893B8B95-0026-44F3-80D3-78CCDA805428}" type="presOf" srcId="{DD48C544-9FDA-4A12-8C3B-09A3A372D60F}" destId="{157722AA-FFD5-4A5A-8177-EB09A13580F1}" srcOrd="0" destOrd="0" presId="urn:microsoft.com/office/officeart/2018/2/layout/IconLabelList"/>
    <dgm:cxn modelId="{9A5B3CA5-C6F7-45B2-A24A-F34169072DE9}" srcId="{B2151CA5-3906-4618-92E2-DB1D3E0281F3}" destId="{1685B34E-89A0-4637-A052-C8036F3C0359}" srcOrd="1" destOrd="0" parTransId="{4F2263AF-08EF-4EAD-A8FE-E22BDDC99F43}" sibTransId="{A1E7905C-E5FD-473B-ADDC-A86D5788D12A}"/>
    <dgm:cxn modelId="{602C1BCE-9226-4228-A7D7-AAFC4DE8B2DF}" type="presOf" srcId="{1685B34E-89A0-4637-A052-C8036F3C0359}" destId="{1A8B20F2-F60A-4BCF-B387-2299020EC546}" srcOrd="0" destOrd="0" presId="urn:microsoft.com/office/officeart/2018/2/layout/IconLabelList"/>
    <dgm:cxn modelId="{A76055D2-B5C4-4191-864E-E4EBB36FADF1}" type="presParOf" srcId="{C13DBAA7-22B4-44DE-A96C-999DD69E8FAA}" destId="{E1BB2D95-CA48-456F-8C73-5795BEB46EA1}" srcOrd="0" destOrd="0" presId="urn:microsoft.com/office/officeart/2018/2/layout/IconLabelList"/>
    <dgm:cxn modelId="{672BD84C-234F-4B07-9E03-78291A53FB6A}" type="presParOf" srcId="{E1BB2D95-CA48-456F-8C73-5795BEB46EA1}" destId="{AF83BCB0-77DE-46DC-99BC-636378D7F773}" srcOrd="0" destOrd="0" presId="urn:microsoft.com/office/officeart/2018/2/layout/IconLabelList"/>
    <dgm:cxn modelId="{5860D34B-FE18-4525-AFCE-42EE9A8B8554}" type="presParOf" srcId="{E1BB2D95-CA48-456F-8C73-5795BEB46EA1}" destId="{F9BDC895-4B51-4C33-8F04-8BC28BABF2A6}" srcOrd="1" destOrd="0" presId="urn:microsoft.com/office/officeart/2018/2/layout/IconLabelList"/>
    <dgm:cxn modelId="{00568DB1-246D-4142-9944-A9064598F569}" type="presParOf" srcId="{E1BB2D95-CA48-456F-8C73-5795BEB46EA1}" destId="{157722AA-FFD5-4A5A-8177-EB09A13580F1}" srcOrd="2" destOrd="0" presId="urn:microsoft.com/office/officeart/2018/2/layout/IconLabelList"/>
    <dgm:cxn modelId="{46C32175-DD30-4E69-8F4C-5D536838E9B6}" type="presParOf" srcId="{C13DBAA7-22B4-44DE-A96C-999DD69E8FAA}" destId="{A24495C0-7B93-472B-9046-FBF3EE940DF8}" srcOrd="1" destOrd="0" presId="urn:microsoft.com/office/officeart/2018/2/layout/IconLabelList"/>
    <dgm:cxn modelId="{7AB1D142-BD5F-41BD-8127-FA85A8C10090}" type="presParOf" srcId="{C13DBAA7-22B4-44DE-A96C-999DD69E8FAA}" destId="{BCBEA6F1-32E7-4187-AA23-98C576CB8F88}" srcOrd="2" destOrd="0" presId="urn:microsoft.com/office/officeart/2018/2/layout/IconLabelList"/>
    <dgm:cxn modelId="{B93397D6-1254-44A4-BEE2-DE7CDD8F39CD}" type="presParOf" srcId="{BCBEA6F1-32E7-4187-AA23-98C576CB8F88}" destId="{D53DD350-4570-4A2C-931A-3A9B939A6C2E}" srcOrd="0" destOrd="0" presId="urn:microsoft.com/office/officeart/2018/2/layout/IconLabelList"/>
    <dgm:cxn modelId="{09F4E83B-6457-4B7A-B757-815176C1EF37}" type="presParOf" srcId="{BCBEA6F1-32E7-4187-AA23-98C576CB8F88}" destId="{9D28504A-B494-4EF9-A526-9284AF76FD86}" srcOrd="1" destOrd="0" presId="urn:microsoft.com/office/officeart/2018/2/layout/IconLabelList"/>
    <dgm:cxn modelId="{9968BD06-F9F1-4C82-A491-ECA219D698EF}" type="presParOf" srcId="{BCBEA6F1-32E7-4187-AA23-98C576CB8F88}" destId="{1A8B20F2-F60A-4BCF-B387-2299020EC546}"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22EE34-2628-4D1E-B532-EAA31FDA5CE8}">
      <dsp:nvSpPr>
        <dsp:cNvPr id="0" name=""/>
        <dsp:cNvSpPr/>
      </dsp:nvSpPr>
      <dsp:spPr>
        <a:xfrm>
          <a:off x="0" y="4452"/>
          <a:ext cx="6623071" cy="952380"/>
        </a:xfrm>
        <a:prstGeom prst="roundRect">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US" sz="3700" kern="1200" baseline="0" dirty="0"/>
            <a:t>What we will do</a:t>
          </a:r>
          <a:endParaRPr lang="en-US" sz="3700" kern="1200" dirty="0"/>
        </a:p>
      </dsp:txBody>
      <dsp:txXfrm>
        <a:off x="46491" y="50943"/>
        <a:ext cx="6530089" cy="859398"/>
      </dsp:txXfrm>
    </dsp:sp>
    <dsp:sp modelId="{0B43E9D2-060C-463C-8A21-24DF6AE72FB1}">
      <dsp:nvSpPr>
        <dsp:cNvPr id="0" name=""/>
        <dsp:cNvSpPr/>
      </dsp:nvSpPr>
      <dsp:spPr>
        <a:xfrm>
          <a:off x="0" y="956832"/>
          <a:ext cx="6623071" cy="1646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0283" tIns="46990" rIns="263144" bIns="46990" numCol="1" spcCol="1270" anchor="t" anchorCtr="0">
          <a:noAutofit/>
        </a:bodyPr>
        <a:lstStyle/>
        <a:p>
          <a:pPr marL="285750" lvl="1" indent="-285750" algn="l" defTabSz="1289050">
            <a:lnSpc>
              <a:spcPct val="90000"/>
            </a:lnSpc>
            <a:spcBef>
              <a:spcPct val="0"/>
            </a:spcBef>
            <a:spcAft>
              <a:spcPct val="20000"/>
            </a:spcAft>
            <a:buChar char="•"/>
          </a:pPr>
          <a:r>
            <a:rPr lang="en-US" sz="2900" kern="1200" dirty="0"/>
            <a:t>Talk about best practices</a:t>
          </a:r>
        </a:p>
        <a:p>
          <a:pPr marL="285750" lvl="1" indent="-285750" algn="l" defTabSz="1289050">
            <a:lnSpc>
              <a:spcPct val="90000"/>
            </a:lnSpc>
            <a:spcBef>
              <a:spcPct val="0"/>
            </a:spcBef>
            <a:spcAft>
              <a:spcPct val="20000"/>
            </a:spcAft>
            <a:buChar char="•"/>
          </a:pPr>
          <a:r>
            <a:rPr lang="en-US" sz="2900" kern="1200"/>
            <a:t>Show a few demos</a:t>
          </a:r>
        </a:p>
        <a:p>
          <a:pPr marL="285750" lvl="1" indent="-285750" algn="l" defTabSz="1289050">
            <a:lnSpc>
              <a:spcPct val="90000"/>
            </a:lnSpc>
            <a:spcBef>
              <a:spcPct val="0"/>
            </a:spcBef>
            <a:spcAft>
              <a:spcPct val="20000"/>
            </a:spcAft>
            <a:buChar char="•"/>
          </a:pPr>
          <a:r>
            <a:rPr lang="en-US" sz="2900" kern="1200"/>
            <a:t>Laugh at bad jokes</a:t>
          </a:r>
        </a:p>
      </dsp:txBody>
      <dsp:txXfrm>
        <a:off x="0" y="956832"/>
        <a:ext cx="6623071" cy="1646685"/>
      </dsp:txXfrm>
    </dsp:sp>
    <dsp:sp modelId="{5924E32E-7FC3-498C-BF56-D0AF075F1262}">
      <dsp:nvSpPr>
        <dsp:cNvPr id="0" name=""/>
        <dsp:cNvSpPr/>
      </dsp:nvSpPr>
      <dsp:spPr>
        <a:xfrm>
          <a:off x="0" y="2603517"/>
          <a:ext cx="6623071" cy="952380"/>
        </a:xfrm>
        <a:prstGeom prst="roundRect">
          <a:avLst/>
        </a:prstGeom>
        <a:solidFill>
          <a:schemeClr val="accent2">
            <a:hueOff val="-2227590"/>
            <a:satOff val="2763"/>
            <a:lumOff val="-7647"/>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US" sz="3700" kern="1200" baseline="0" dirty="0"/>
            <a:t>What we won't do</a:t>
          </a:r>
          <a:endParaRPr lang="en-US" sz="3700" kern="1200" dirty="0"/>
        </a:p>
      </dsp:txBody>
      <dsp:txXfrm>
        <a:off x="46491" y="2650008"/>
        <a:ext cx="6530089" cy="859398"/>
      </dsp:txXfrm>
    </dsp:sp>
    <dsp:sp modelId="{CBAD8CC1-E295-4C8D-8424-7953C864E5A7}">
      <dsp:nvSpPr>
        <dsp:cNvPr id="0" name=""/>
        <dsp:cNvSpPr/>
      </dsp:nvSpPr>
      <dsp:spPr>
        <a:xfrm>
          <a:off x="0" y="3555897"/>
          <a:ext cx="6623071" cy="1646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0283" tIns="46990" rIns="263144" bIns="46990" numCol="1" spcCol="1270" anchor="t" anchorCtr="0">
          <a:noAutofit/>
        </a:bodyPr>
        <a:lstStyle/>
        <a:p>
          <a:pPr marL="285750" lvl="1" indent="-285750" algn="l" defTabSz="1289050">
            <a:lnSpc>
              <a:spcPct val="90000"/>
            </a:lnSpc>
            <a:spcBef>
              <a:spcPct val="0"/>
            </a:spcBef>
            <a:spcAft>
              <a:spcPct val="20000"/>
            </a:spcAft>
            <a:buChar char="•"/>
          </a:pPr>
          <a:r>
            <a:rPr lang="en-US" sz="2900" kern="1200" dirty="0"/>
            <a:t>Write code</a:t>
          </a:r>
        </a:p>
        <a:p>
          <a:pPr marL="285750" lvl="1" indent="-285750" algn="l" defTabSz="1289050">
            <a:lnSpc>
              <a:spcPct val="90000"/>
            </a:lnSpc>
            <a:spcBef>
              <a:spcPct val="0"/>
            </a:spcBef>
            <a:spcAft>
              <a:spcPct val="20000"/>
            </a:spcAft>
            <a:buChar char="•"/>
          </a:pPr>
          <a:r>
            <a:rPr lang="en-US" sz="2900" kern="1200"/>
            <a:t>Train ML models</a:t>
          </a:r>
        </a:p>
        <a:p>
          <a:pPr marL="285750" lvl="1" indent="-285750" algn="l" defTabSz="1289050">
            <a:lnSpc>
              <a:spcPct val="90000"/>
            </a:lnSpc>
            <a:spcBef>
              <a:spcPct val="0"/>
            </a:spcBef>
            <a:spcAft>
              <a:spcPct val="20000"/>
            </a:spcAft>
            <a:buChar char="•"/>
          </a:pPr>
          <a:r>
            <a:rPr lang="en-US" sz="2900" kern="1200"/>
            <a:t>Target a specific framework</a:t>
          </a:r>
        </a:p>
      </dsp:txBody>
      <dsp:txXfrm>
        <a:off x="0" y="3555897"/>
        <a:ext cx="6623071" cy="16466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91F018-FFE6-49AA-AED9-4EC7FD3F8046}">
      <dsp:nvSpPr>
        <dsp:cNvPr id="0" name=""/>
        <dsp:cNvSpPr/>
      </dsp:nvSpPr>
      <dsp:spPr>
        <a:xfrm>
          <a:off x="1175174" y="56182"/>
          <a:ext cx="1467371" cy="1467371"/>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8CC8D98-895D-4BE7-8A1B-99E557666BFE}">
      <dsp:nvSpPr>
        <dsp:cNvPr id="0" name=""/>
        <dsp:cNvSpPr/>
      </dsp:nvSpPr>
      <dsp:spPr>
        <a:xfrm>
          <a:off x="1487893" y="368901"/>
          <a:ext cx="841934" cy="84193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C39E63-A27D-4CCA-938E-5DD6B4646BED}">
      <dsp:nvSpPr>
        <dsp:cNvPr id="0" name=""/>
        <dsp:cNvSpPr/>
      </dsp:nvSpPr>
      <dsp:spPr>
        <a:xfrm>
          <a:off x="706097" y="1980604"/>
          <a:ext cx="240552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baseline="0"/>
            <a:t>User convenience</a:t>
          </a:r>
          <a:endParaRPr lang="en-US" sz="2100" kern="1200"/>
        </a:p>
      </dsp:txBody>
      <dsp:txXfrm>
        <a:off x="706097" y="1980604"/>
        <a:ext cx="2405526" cy="720000"/>
      </dsp:txXfrm>
    </dsp:sp>
    <dsp:sp modelId="{A8057FB1-D10A-4168-8222-03E45B1CA764}">
      <dsp:nvSpPr>
        <dsp:cNvPr id="0" name=""/>
        <dsp:cNvSpPr/>
      </dsp:nvSpPr>
      <dsp:spPr>
        <a:xfrm>
          <a:off x="4001668" y="56182"/>
          <a:ext cx="1467371" cy="1467371"/>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80821FE-E8AD-4234-9079-A4AFB910CD92}">
      <dsp:nvSpPr>
        <dsp:cNvPr id="0" name=""/>
        <dsp:cNvSpPr/>
      </dsp:nvSpPr>
      <dsp:spPr>
        <a:xfrm>
          <a:off x="4314387" y="368901"/>
          <a:ext cx="841934" cy="84193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6EB3AA2-710B-4359-9B81-E5AD573B485C}">
      <dsp:nvSpPr>
        <dsp:cNvPr id="0" name=""/>
        <dsp:cNvSpPr/>
      </dsp:nvSpPr>
      <dsp:spPr>
        <a:xfrm>
          <a:off x="3532591" y="1980604"/>
          <a:ext cx="240552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baseline="0"/>
            <a:t>Proactive messaging</a:t>
          </a:r>
          <a:endParaRPr lang="en-US" sz="2100" kern="1200"/>
        </a:p>
      </dsp:txBody>
      <dsp:txXfrm>
        <a:off x="3532591" y="1980604"/>
        <a:ext cx="2405526" cy="720000"/>
      </dsp:txXfrm>
    </dsp:sp>
    <dsp:sp modelId="{DEE01546-7D89-4CB6-9E74-2F9DF96611FB}">
      <dsp:nvSpPr>
        <dsp:cNvPr id="0" name=""/>
        <dsp:cNvSpPr/>
      </dsp:nvSpPr>
      <dsp:spPr>
        <a:xfrm>
          <a:off x="1175174" y="3301985"/>
          <a:ext cx="1467371" cy="1467371"/>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9528669-A7A3-47BB-BDE5-6C672576BC5F}">
      <dsp:nvSpPr>
        <dsp:cNvPr id="0" name=""/>
        <dsp:cNvSpPr/>
      </dsp:nvSpPr>
      <dsp:spPr>
        <a:xfrm>
          <a:off x="1487893" y="3614704"/>
          <a:ext cx="841934" cy="84193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6819038-E7B9-4FB3-B4EB-97E3D03AD986}">
      <dsp:nvSpPr>
        <dsp:cNvPr id="0" name=""/>
        <dsp:cNvSpPr/>
      </dsp:nvSpPr>
      <dsp:spPr>
        <a:xfrm>
          <a:off x="706097" y="5226407"/>
          <a:ext cx="240552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baseline="0"/>
            <a:t>Help desk</a:t>
          </a:r>
          <a:endParaRPr lang="en-US" sz="2100" kern="1200"/>
        </a:p>
      </dsp:txBody>
      <dsp:txXfrm>
        <a:off x="706097" y="5226407"/>
        <a:ext cx="2405526" cy="720000"/>
      </dsp:txXfrm>
    </dsp:sp>
    <dsp:sp modelId="{48C98313-D0D2-4BAF-A04D-CC05696EBBED}">
      <dsp:nvSpPr>
        <dsp:cNvPr id="0" name=""/>
        <dsp:cNvSpPr/>
      </dsp:nvSpPr>
      <dsp:spPr>
        <a:xfrm>
          <a:off x="4001668" y="3301985"/>
          <a:ext cx="1467371" cy="1467371"/>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E28610C-2C14-4856-8A4B-486B9B2511E9}">
      <dsp:nvSpPr>
        <dsp:cNvPr id="0" name=""/>
        <dsp:cNvSpPr/>
      </dsp:nvSpPr>
      <dsp:spPr>
        <a:xfrm>
          <a:off x="4314387" y="3614704"/>
          <a:ext cx="841934" cy="84193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B3D779E-CFB8-45CC-83FF-796197241D39}">
      <dsp:nvSpPr>
        <dsp:cNvPr id="0" name=""/>
        <dsp:cNvSpPr/>
      </dsp:nvSpPr>
      <dsp:spPr>
        <a:xfrm>
          <a:off x="3532591" y="5226407"/>
          <a:ext cx="240552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baseline="0"/>
            <a:t>Search</a:t>
          </a:r>
          <a:endParaRPr lang="en-US" sz="2100" kern="1200"/>
        </a:p>
      </dsp:txBody>
      <dsp:txXfrm>
        <a:off x="3532591" y="5226407"/>
        <a:ext cx="2405526"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67ADA3-2435-4241-B20C-B35242201B89}">
      <dsp:nvSpPr>
        <dsp:cNvPr id="0" name=""/>
        <dsp:cNvSpPr/>
      </dsp:nvSpPr>
      <dsp:spPr>
        <a:xfrm>
          <a:off x="0" y="1841"/>
          <a:ext cx="10726460" cy="93353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E002BFB-7D44-4E02-838C-24FFF91DD695}">
      <dsp:nvSpPr>
        <dsp:cNvPr id="0" name=""/>
        <dsp:cNvSpPr/>
      </dsp:nvSpPr>
      <dsp:spPr>
        <a:xfrm>
          <a:off x="282393" y="211886"/>
          <a:ext cx="513442" cy="51344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0A30B4B-AECC-4795-BAFC-A30C665FCC7B}">
      <dsp:nvSpPr>
        <dsp:cNvPr id="0" name=""/>
        <dsp:cNvSpPr/>
      </dsp:nvSpPr>
      <dsp:spPr>
        <a:xfrm>
          <a:off x="1078229" y="1841"/>
          <a:ext cx="9648230" cy="9335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8799" tIns="98799" rIns="98799" bIns="98799" numCol="1" spcCol="1270" anchor="ctr" anchorCtr="0">
          <a:noAutofit/>
        </a:bodyPr>
        <a:lstStyle/>
        <a:p>
          <a:pPr marL="0" lvl="0" indent="0" algn="l" defTabSz="977900">
            <a:lnSpc>
              <a:spcPct val="100000"/>
            </a:lnSpc>
            <a:spcBef>
              <a:spcPct val="0"/>
            </a:spcBef>
            <a:spcAft>
              <a:spcPct val="35000"/>
            </a:spcAft>
            <a:buNone/>
          </a:pPr>
          <a:r>
            <a:rPr lang="en-US" sz="2200" kern="1200" baseline="0"/>
            <a:t>Always reply when the user sends a message</a:t>
          </a:r>
          <a:endParaRPr lang="en-US" sz="2200" kern="1200"/>
        </a:p>
      </dsp:txBody>
      <dsp:txXfrm>
        <a:off x="1078229" y="1841"/>
        <a:ext cx="9648230" cy="933532"/>
      </dsp:txXfrm>
    </dsp:sp>
    <dsp:sp modelId="{927A072A-D6EA-4838-8C1F-1B3AFA92D3F1}">
      <dsp:nvSpPr>
        <dsp:cNvPr id="0" name=""/>
        <dsp:cNvSpPr/>
      </dsp:nvSpPr>
      <dsp:spPr>
        <a:xfrm>
          <a:off x="0" y="1168757"/>
          <a:ext cx="10726460" cy="93353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FB2F1A5-E950-46E7-AA1E-4C12C736C389}">
      <dsp:nvSpPr>
        <dsp:cNvPr id="0" name=""/>
        <dsp:cNvSpPr/>
      </dsp:nvSpPr>
      <dsp:spPr>
        <a:xfrm>
          <a:off x="282393" y="1378801"/>
          <a:ext cx="513442" cy="51344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733CF34-2E4C-4786-954F-A009C42F080C}">
      <dsp:nvSpPr>
        <dsp:cNvPr id="0" name=""/>
        <dsp:cNvSpPr/>
      </dsp:nvSpPr>
      <dsp:spPr>
        <a:xfrm>
          <a:off x="1078229" y="1168757"/>
          <a:ext cx="9648230" cy="9335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8799" tIns="98799" rIns="98799" bIns="98799" numCol="1" spcCol="1270" anchor="ctr" anchorCtr="0">
          <a:noAutofit/>
        </a:bodyPr>
        <a:lstStyle/>
        <a:p>
          <a:pPr marL="0" lvl="0" indent="0" algn="l" defTabSz="977900">
            <a:lnSpc>
              <a:spcPct val="100000"/>
            </a:lnSpc>
            <a:spcBef>
              <a:spcPct val="0"/>
            </a:spcBef>
            <a:spcAft>
              <a:spcPct val="35000"/>
            </a:spcAft>
            <a:buNone/>
          </a:pPr>
          <a:r>
            <a:rPr lang="en-US" sz="2200" kern="1200" baseline="0"/>
            <a:t>Over-index on guidance</a:t>
          </a:r>
          <a:endParaRPr lang="en-US" sz="2200" kern="1200"/>
        </a:p>
      </dsp:txBody>
      <dsp:txXfrm>
        <a:off x="1078229" y="1168757"/>
        <a:ext cx="9648230" cy="933532"/>
      </dsp:txXfrm>
    </dsp:sp>
    <dsp:sp modelId="{329B1766-88C9-4502-BED1-D9FA79470D48}">
      <dsp:nvSpPr>
        <dsp:cNvPr id="0" name=""/>
        <dsp:cNvSpPr/>
      </dsp:nvSpPr>
      <dsp:spPr>
        <a:xfrm>
          <a:off x="0" y="2335672"/>
          <a:ext cx="10726460" cy="93353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A4DCD63-2537-4241-84D8-EB870E2075F0}">
      <dsp:nvSpPr>
        <dsp:cNvPr id="0" name=""/>
        <dsp:cNvSpPr/>
      </dsp:nvSpPr>
      <dsp:spPr>
        <a:xfrm>
          <a:off x="282393" y="2545717"/>
          <a:ext cx="513442" cy="51344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42EB175-64CA-45A3-ACCE-3C8CAA1B3A29}">
      <dsp:nvSpPr>
        <dsp:cNvPr id="0" name=""/>
        <dsp:cNvSpPr/>
      </dsp:nvSpPr>
      <dsp:spPr>
        <a:xfrm>
          <a:off x="1078229" y="2335672"/>
          <a:ext cx="9648230" cy="9335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8799" tIns="98799" rIns="98799" bIns="98799" numCol="1" spcCol="1270" anchor="ctr" anchorCtr="0">
          <a:noAutofit/>
        </a:bodyPr>
        <a:lstStyle/>
        <a:p>
          <a:pPr marL="0" lvl="0" indent="0" algn="l" defTabSz="977900">
            <a:lnSpc>
              <a:spcPct val="100000"/>
            </a:lnSpc>
            <a:spcBef>
              <a:spcPct val="0"/>
            </a:spcBef>
            <a:spcAft>
              <a:spcPct val="35000"/>
            </a:spcAft>
            <a:buNone/>
          </a:pPr>
          <a:r>
            <a:rPr lang="en-US" sz="2200" kern="1200" baseline="0" dirty="0"/>
            <a:t>Support the obvious commands</a:t>
          </a:r>
          <a:endParaRPr lang="en-US" sz="2200" kern="1200" dirty="0"/>
        </a:p>
      </dsp:txBody>
      <dsp:txXfrm>
        <a:off x="1078229" y="2335672"/>
        <a:ext cx="9648230" cy="933532"/>
      </dsp:txXfrm>
    </dsp:sp>
    <dsp:sp modelId="{F85570CB-CCA6-4A33-82D6-D4F68B9A6B4B}">
      <dsp:nvSpPr>
        <dsp:cNvPr id="0" name=""/>
        <dsp:cNvSpPr/>
      </dsp:nvSpPr>
      <dsp:spPr>
        <a:xfrm>
          <a:off x="0" y="3502587"/>
          <a:ext cx="10726460" cy="93353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A709DA-C389-4474-83FE-D8A7D2C34C12}">
      <dsp:nvSpPr>
        <dsp:cNvPr id="0" name=""/>
        <dsp:cNvSpPr/>
      </dsp:nvSpPr>
      <dsp:spPr>
        <a:xfrm>
          <a:off x="282393" y="3712632"/>
          <a:ext cx="513442" cy="51344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FF8F8D6-9B2F-4636-8640-E1BCB065C60A}">
      <dsp:nvSpPr>
        <dsp:cNvPr id="0" name=""/>
        <dsp:cNvSpPr/>
      </dsp:nvSpPr>
      <dsp:spPr>
        <a:xfrm>
          <a:off x="1078229" y="3502587"/>
          <a:ext cx="9648230" cy="9335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8799" tIns="98799" rIns="98799" bIns="98799" numCol="1" spcCol="1270" anchor="ctr" anchorCtr="0">
          <a:noAutofit/>
        </a:bodyPr>
        <a:lstStyle/>
        <a:p>
          <a:pPr marL="0" lvl="0" indent="0" algn="l" defTabSz="977900">
            <a:lnSpc>
              <a:spcPct val="100000"/>
            </a:lnSpc>
            <a:spcBef>
              <a:spcPct val="0"/>
            </a:spcBef>
            <a:spcAft>
              <a:spcPct val="35000"/>
            </a:spcAft>
            <a:buNone/>
          </a:pPr>
          <a:r>
            <a:rPr lang="en-US" sz="2200" kern="1200" baseline="0" dirty="0"/>
            <a:t>Use rich media</a:t>
          </a:r>
          <a:endParaRPr lang="en-US" sz="2200" kern="1200" dirty="0"/>
        </a:p>
      </dsp:txBody>
      <dsp:txXfrm>
        <a:off x="1078229" y="3502587"/>
        <a:ext cx="9648230" cy="9335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793F7C-391C-40C9-B233-8B343639F184}">
      <dsp:nvSpPr>
        <dsp:cNvPr id="0" name=""/>
        <dsp:cNvSpPr/>
      </dsp:nvSpPr>
      <dsp:spPr>
        <a:xfrm>
          <a:off x="2615888" y="100179"/>
          <a:ext cx="1412437" cy="14124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EA14B3D-CDA7-4C5B-A748-A1ABB4156EF1}">
      <dsp:nvSpPr>
        <dsp:cNvPr id="0" name=""/>
        <dsp:cNvSpPr/>
      </dsp:nvSpPr>
      <dsp:spPr>
        <a:xfrm>
          <a:off x="1752732" y="1888951"/>
          <a:ext cx="313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baseline="0"/>
            <a:t>Buttons on cards may be in the chat history</a:t>
          </a:r>
          <a:endParaRPr lang="en-US" sz="2100" kern="1200"/>
        </a:p>
      </dsp:txBody>
      <dsp:txXfrm>
        <a:off x="1752732" y="1888951"/>
        <a:ext cx="3138750" cy="720000"/>
      </dsp:txXfrm>
    </dsp:sp>
    <dsp:sp modelId="{595B4C8D-C3B0-4773-95FA-AFBCAB7DC255}">
      <dsp:nvSpPr>
        <dsp:cNvPr id="0" name=""/>
        <dsp:cNvSpPr/>
      </dsp:nvSpPr>
      <dsp:spPr>
        <a:xfrm>
          <a:off x="2615888" y="3393638"/>
          <a:ext cx="1412437" cy="1412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1607CC1-B9F1-463F-9F98-01B35594A7F2}">
      <dsp:nvSpPr>
        <dsp:cNvPr id="0" name=""/>
        <dsp:cNvSpPr/>
      </dsp:nvSpPr>
      <dsp:spPr>
        <a:xfrm>
          <a:off x="1752732" y="5182410"/>
          <a:ext cx="313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pPr>
          <a:r>
            <a:rPr lang="en-US" sz="2100" kern="1200" baseline="0"/>
            <a:t>Quick/suggested actions disappear after single use</a:t>
          </a:r>
          <a:endParaRPr lang="en-US" sz="2100" kern="1200"/>
        </a:p>
      </dsp:txBody>
      <dsp:txXfrm>
        <a:off x="1752732" y="5182410"/>
        <a:ext cx="3138750"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8B434C-8F98-41D9-88F1-B906DAC2FEF5}">
      <dsp:nvSpPr>
        <dsp:cNvPr id="0" name=""/>
        <dsp:cNvSpPr/>
      </dsp:nvSpPr>
      <dsp:spPr>
        <a:xfrm>
          <a:off x="0" y="589317"/>
          <a:ext cx="6623071" cy="1386000"/>
        </a:xfrm>
        <a:prstGeom prst="rect">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14024" tIns="666496" rIns="514024" bIns="227584" numCol="1" spcCol="1270" anchor="t" anchorCtr="0">
          <a:noAutofit/>
        </a:bodyPr>
        <a:lstStyle/>
        <a:p>
          <a:pPr marL="285750" lvl="1" indent="-285750" algn="l" defTabSz="1422400">
            <a:lnSpc>
              <a:spcPct val="90000"/>
            </a:lnSpc>
            <a:spcBef>
              <a:spcPct val="0"/>
            </a:spcBef>
            <a:spcAft>
              <a:spcPct val="15000"/>
            </a:spcAft>
            <a:buChar char="•"/>
          </a:pPr>
          <a:r>
            <a:rPr lang="en-US" sz="3200" kern="1200" dirty="0"/>
            <a:t>Be overly descriptive</a:t>
          </a:r>
        </a:p>
      </dsp:txBody>
      <dsp:txXfrm>
        <a:off x="0" y="589317"/>
        <a:ext cx="6623071" cy="1386000"/>
      </dsp:txXfrm>
    </dsp:sp>
    <dsp:sp modelId="{AE7FC94A-566B-441C-85F8-01D0EE7B2DCA}">
      <dsp:nvSpPr>
        <dsp:cNvPr id="0" name=""/>
        <dsp:cNvSpPr/>
      </dsp:nvSpPr>
      <dsp:spPr>
        <a:xfrm>
          <a:off x="331153" y="116997"/>
          <a:ext cx="4636149" cy="944640"/>
        </a:xfrm>
        <a:prstGeom prst="roundRect">
          <a:avLst/>
        </a:prstGeom>
        <a:solidFill>
          <a:schemeClr val="accent2">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5235" tIns="0" rIns="175235" bIns="0" numCol="1" spcCol="1270" anchor="ctr" anchorCtr="0">
          <a:noAutofit/>
        </a:bodyPr>
        <a:lstStyle/>
        <a:p>
          <a:pPr marL="0" lvl="0" indent="0" algn="l" defTabSz="1422400">
            <a:lnSpc>
              <a:spcPct val="90000"/>
            </a:lnSpc>
            <a:spcBef>
              <a:spcPct val="0"/>
            </a:spcBef>
            <a:spcAft>
              <a:spcPct val="35000"/>
            </a:spcAft>
            <a:buNone/>
          </a:pPr>
          <a:r>
            <a:rPr lang="en-US" sz="3200" kern="1200" baseline="0" dirty="0"/>
            <a:t>Provide context</a:t>
          </a:r>
          <a:endParaRPr lang="en-US" sz="3200" kern="1200" dirty="0"/>
        </a:p>
      </dsp:txBody>
      <dsp:txXfrm>
        <a:off x="377267" y="163111"/>
        <a:ext cx="4543921" cy="852412"/>
      </dsp:txXfrm>
    </dsp:sp>
    <dsp:sp modelId="{74EB0B9E-E121-463F-9CB0-E2BCF6E43556}">
      <dsp:nvSpPr>
        <dsp:cNvPr id="0" name=""/>
        <dsp:cNvSpPr/>
      </dsp:nvSpPr>
      <dsp:spPr>
        <a:xfrm>
          <a:off x="0" y="2620437"/>
          <a:ext cx="6623071" cy="2469600"/>
        </a:xfrm>
        <a:prstGeom prst="rect">
          <a:avLst/>
        </a:prstGeom>
        <a:solidFill>
          <a:schemeClr val="lt1">
            <a:alpha val="90000"/>
            <a:hueOff val="0"/>
            <a:satOff val="0"/>
            <a:lumOff val="0"/>
            <a:alphaOff val="0"/>
          </a:schemeClr>
        </a:solidFill>
        <a:ln w="1079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14024" tIns="666496" rIns="514024" bIns="227584" numCol="1" spcCol="1270" anchor="t" anchorCtr="0">
          <a:noAutofit/>
        </a:bodyPr>
        <a:lstStyle/>
        <a:p>
          <a:pPr marL="285750" lvl="1" indent="-285750" algn="l" defTabSz="1422400">
            <a:lnSpc>
              <a:spcPct val="90000"/>
            </a:lnSpc>
            <a:spcBef>
              <a:spcPct val="0"/>
            </a:spcBef>
            <a:spcAft>
              <a:spcPct val="15000"/>
            </a:spcAft>
            <a:buChar char="•"/>
          </a:pPr>
          <a:r>
            <a:rPr lang="en-US" sz="3200" kern="1200" baseline="0"/>
            <a:t>Last message timer</a:t>
          </a:r>
          <a:endParaRPr lang="en-US" sz="3200" kern="1200"/>
        </a:p>
        <a:p>
          <a:pPr marL="285750" lvl="1" indent="-285750" algn="l" defTabSz="1422400">
            <a:lnSpc>
              <a:spcPct val="90000"/>
            </a:lnSpc>
            <a:spcBef>
              <a:spcPct val="0"/>
            </a:spcBef>
            <a:spcAft>
              <a:spcPct val="15000"/>
            </a:spcAft>
            <a:buChar char="•"/>
          </a:pPr>
          <a:r>
            <a:rPr lang="en-US" sz="3200" kern="1200" baseline="0"/>
            <a:t>Allow proactive messages state option</a:t>
          </a:r>
          <a:endParaRPr lang="en-US" sz="3200" kern="1200"/>
        </a:p>
      </dsp:txBody>
      <dsp:txXfrm>
        <a:off x="0" y="2620437"/>
        <a:ext cx="6623071" cy="2469600"/>
      </dsp:txXfrm>
    </dsp:sp>
    <dsp:sp modelId="{0B91BD04-1BFA-4FCC-84FE-47199EAA9ADC}">
      <dsp:nvSpPr>
        <dsp:cNvPr id="0" name=""/>
        <dsp:cNvSpPr/>
      </dsp:nvSpPr>
      <dsp:spPr>
        <a:xfrm>
          <a:off x="331153" y="2148117"/>
          <a:ext cx="4636149" cy="944640"/>
        </a:xfrm>
        <a:prstGeom prst="roundRect">
          <a:avLst/>
        </a:prstGeom>
        <a:solidFill>
          <a:schemeClr val="accent3">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5235" tIns="0" rIns="175235" bIns="0" numCol="1" spcCol="1270" anchor="ctr" anchorCtr="0">
          <a:noAutofit/>
        </a:bodyPr>
        <a:lstStyle/>
        <a:p>
          <a:pPr marL="0" lvl="0" indent="0" algn="l" defTabSz="1422400">
            <a:lnSpc>
              <a:spcPct val="90000"/>
            </a:lnSpc>
            <a:spcBef>
              <a:spcPct val="0"/>
            </a:spcBef>
            <a:spcAft>
              <a:spcPct val="35000"/>
            </a:spcAft>
            <a:buNone/>
          </a:pPr>
          <a:r>
            <a:rPr lang="en-US" sz="3200" kern="1200" baseline="0"/>
            <a:t>What's the user doing?</a:t>
          </a:r>
          <a:endParaRPr lang="en-US" sz="3200" kern="1200"/>
        </a:p>
      </dsp:txBody>
      <dsp:txXfrm>
        <a:off x="377267" y="2194231"/>
        <a:ext cx="4543921" cy="85241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83BCB0-77DE-46DC-99BC-636378D7F773}">
      <dsp:nvSpPr>
        <dsp:cNvPr id="0" name=""/>
        <dsp:cNvSpPr/>
      </dsp:nvSpPr>
      <dsp:spPr>
        <a:xfrm>
          <a:off x="1687293" y="27770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157722AA-FFD5-4A5A-8177-EB09A13580F1}">
      <dsp:nvSpPr>
        <dsp:cNvPr id="0" name=""/>
        <dsp:cNvSpPr/>
      </dsp:nvSpPr>
      <dsp:spPr>
        <a:xfrm>
          <a:off x="499293" y="269216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866900">
            <a:lnSpc>
              <a:spcPct val="100000"/>
            </a:lnSpc>
            <a:spcBef>
              <a:spcPct val="0"/>
            </a:spcBef>
            <a:spcAft>
              <a:spcPct val="35000"/>
            </a:spcAft>
            <a:buNone/>
          </a:pPr>
          <a:r>
            <a:rPr lang="en-US" sz="4200" kern="1200" baseline="0"/>
            <a:t>Ask for feedback</a:t>
          </a:r>
          <a:endParaRPr lang="en-US" sz="4200" kern="1200"/>
        </a:p>
      </dsp:txBody>
      <dsp:txXfrm>
        <a:off x="499293" y="2692162"/>
        <a:ext cx="4320000" cy="720000"/>
      </dsp:txXfrm>
    </dsp:sp>
    <dsp:sp modelId="{D53DD350-4570-4A2C-931A-3A9B939A6C2E}">
      <dsp:nvSpPr>
        <dsp:cNvPr id="0" name=""/>
        <dsp:cNvSpPr/>
      </dsp:nvSpPr>
      <dsp:spPr>
        <a:xfrm>
          <a:off x="6763294" y="27770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1A8B20F2-F60A-4BCF-B387-2299020EC546}">
      <dsp:nvSpPr>
        <dsp:cNvPr id="0" name=""/>
        <dsp:cNvSpPr/>
      </dsp:nvSpPr>
      <dsp:spPr>
        <a:xfrm>
          <a:off x="5575294" y="269216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866900">
            <a:lnSpc>
              <a:spcPct val="100000"/>
            </a:lnSpc>
            <a:spcBef>
              <a:spcPct val="0"/>
            </a:spcBef>
            <a:spcAft>
              <a:spcPct val="35000"/>
            </a:spcAft>
            <a:buNone/>
          </a:pPr>
          <a:r>
            <a:rPr lang="en-US" sz="4200" kern="1200" baseline="0"/>
            <a:t>Train the model</a:t>
          </a:r>
          <a:endParaRPr lang="en-US" sz="4200" kern="1200"/>
        </a:p>
      </dsp:txBody>
      <dsp:txXfrm>
        <a:off x="5575294" y="2692162"/>
        <a:ext cx="432000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3/15/2019 8:59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4:41.220"/>
    </inkml:context>
    <inkml:brush xml:id="br0">
      <inkml:brushProperty name="width" value="0.07938" units="cm"/>
      <inkml:brushProperty name="height" value="0.07938" units="cm"/>
      <inkml:brushProperty name="color" value="#3165BB"/>
    </inkml:brush>
  </inkml:definitions>
  <inkml:trace contextRef="#ctx0" brushRef="#br0">2222 1012 3712,'-43'-14'1408,"29"14"-768,14-15-320,0 15 384,-15 0-384,15 0-96,0 0-160,0 0-64,0 0 32,0 0-32,15 0 64,-15 15 160,14-15 128,15 0 64,0 0 96,0 14-96,14-14 0,0 0-96,15 0 32,14 14-128,0-14 32,15 0-96,-1 15 64,15-15-64,0 14 0,29 1 32,-14-1 96,-1-14-64,15 15-64,0-1 0,14-14 32,15 14-32,-29-14 64,29 15 0,14-15 96,-15-15 32,0 15 32,31 0-64,-17-14 32,-13 14 96,29 14 32,0-14-65,-29 15 65,13-15-256,17 14-128,-17 1-64,2-1 32,13 1-32,-13-2-32,-2-13 32,17 0-32,-17 0 0,15 0 64,30-13 96,-1-2 64,-14 15 32,-14-14 0,1-1 0,12 15 64,-42 0-160,14 0-96,0 0-32,-14 0 32,-2 0-32,3 0-32,-1 0 32,0 0 32,-15 0-96,15-14 0,-1-1 32,1-13 64,-15 13-32,15 1-32,-14-1 160,13 1 32,-13 14-64,-30 0-96,29 0 0,-15 0 32,17 0-32,-18 0 64,3 14-128,14-14 0,-16 0 96,15-14 96,-29 14-128,30 0-32,-14 0 0,-3 0 0,-11 0 0,-16 0 0,14 29 0,0-15 0,-14 15 0,0 0 0,0-15 0,-14 15 0,-15-1 0,29-13 64,-14 0 32,28-15 32,-28 0-160,14 0-32,0 0 96,14-15 32,-43 0 0,58 15-64,0-13 32,-29-2-32,15 15 0,-15 0 0,14 15-96,-14-15 64,0 13 96,-15-13 32,1 15-32,-1 0-64,2-15 32,12 0 32,1 14-32,-14-14 64,-1 0-64,1 0-32,13 0 32,1 0-32,15 0 0,-15 0 0,-14 0 0,0 0 0,14 15-96,0-1 64,-15-14 32,0 0 0,1 0 64,-15 0 32,1 0-32,-2 0-64,16-14 32,0 14-32,-1-15 0,1 1 0,-16-1 0,3 15 0,-3-15 0,-14 15 0,2 0 0,-1 0 0,-15 0-96,15-13 64,-16 13 32,17 0 0,-17-15 0,2 15 64,-1 0-32,-13-14-32,13 14-64,-15-15 32,2 1 32,-2-15 64,-13 29-32,14-14 64,-16 14-128,17 0-64,-16 14 64,-14 15-64,14-29 32,1 14 64,0 1 64,-15-15-32,13 14-32,-13-14 32,16 0-32,-2 0 64,0-14 32,-14 14-128,14 0 32,2 0-64,-16 0 0,14 0 64,-14 0 0,13 14-96,-13-14 64,16 15 96,-16-15 32,0 13-128,0-13 32,14 15-64,-14-15 0,0 15 64,0-15 0,0 14-96,0 1 64,0-1-32,0 14-64,0-13 96,0 29 64,0-15 0,0 0 64,0 14-128,-14 0-64,14 0 128,0 15 32,-16 14-96,16 0 32,0-14-64,0 14 0,0-14 0,0 14 0,0-15 0,0 31 0,0 13 64,0 0 64,0-15-96,0 15 0,0 0 32,-13 15 64,13-1-32,0 0-32,0-14-64,0 0-32,0-14 64,0 28 64,-14 1 0,14 0 64,0-15-128,0 0 0,0 14 32,0 29 0,0-15 0,0-12 0,0 26-96,0 1 64,-16 15 32,2-28 64,0 13-32,14 15-32,-14-30 32,-2 1 32,16 0-32,0 29-32,-13-15-64,13 0-32,0-13 64,-15 27 0,15 1 32,0-1 64,-15-13-32,1 42-32,14-14 32,-14-14 32,0 14-32,-2 0-32,3-14 32,-2 0-32,1 0 0,14-1 0,-15 2 0,1-16 0,14 15-96,-14 0 64,-2-1 32,16 0 0,0 16 64,-14-1 32,14-14-128,-14-1 32,0 16 64,-15-15 96,15 0-64,-2-1-64,2 0-96,0-13-32,-15 0 128,29-16 32,-14 15-96,0 15 32,-2-15 0,2-13 0,0 12 64,0 2 32,-1-1 32,1 1 0,0-16-64,-2 15-64,16 1 32,-14-14-32,14-3 0,0-12 64,-14 0-32,14-1-32,0-14-64,0 14-32,14-28 128,-14 14 32,0 0-96,14 1 32,-14-1 64,0 13 32,0-13-32,16 0-64,-2-13 32,-14 12 32,14 1-32,-14-14-32,15-15 32,-15 0-32,14 0 0,-14-13 64,14-2-96,-14 15 0,30 0-32,-30 29 0,14-29 64,0 15 64,-14-15-32,15 14 64,-15-28-128,14 14 0,0-14 32,-14-1 64,0-13-32,0-15 64,0-14-2336,-43-15-2911,15-29-2209,-2 29 3040</inkml:trace>
  <inkml:trace contextRef="#ctx0" brushRef="#br0" timeOffset="3401">2555 16568 8064,'-15'0'3072,"15"0"-1664,-14 13-1632,14-13 512,0 16-256,0-16-32,0 0 32,14 14 32,1-14-32,14 0-32,0 0 32,14 0 32,1 0 32,13 0 384,1-14 224,14 14 0,-14 0 32,28-16-96,1 16-97,28 16-159,-13-16-64,-1 14-288,27-14 0,17 14-32,13 1 64,1 0-32,1-1 64,13-14 288,-1 0 128,30 0-32,0-14 32,15-16 0,15 16 64,13-16-256,1 3-96,-17-3-128,31 16-96,-28 0 96,-2-2 0,15 3-32,-14 13 32,0-14 64,0 14 128,-13-15-128,11 15-32,17-15 0,-15 1 64,0 14-96,-15-14 0,1 14 96,57 0 32,-43 0-192,-16 0 0,17 0 32,-30 0 32,0 0-128,15 0 32,-2 0 64,3 0 96,-2-15-224,1 15 0,-2 0 64,17-14 128,-30 0-32,14 14 0,-13-15-32,-16 15-64,-14 0 32,-1 0-32,3 0 0,-17 0 64,-29 15-32,30-15 64,0 0-64,1 0 64,-17-15 0,30 15 32,0 0-64,1-15 32,-1 15 0,0-14 32,0 14 0,-29-14 0,1 14 64,-1 0 32,0 14-96,-28-14-96,14 0 0,-15 0-32,15 0 0,14 0 64,-14 0-32,-1 0-32,30-14 32,1-15 32,-2 14-32,-13 1-32,13-15 160,1 15 32,-30-1-64,2 1-96,-2 14-96,-13 0 32,0 0 32,-30 14 0,14-14 0,-27 15 0,-1-15-928,-15-15-416,16 15-3520,28-29-1631,-13-14 1247</inkml:trace>
  <inkml:trace contextRef="#ctx0" brushRef="#br0" timeOffset="-3906">2107 1011 5120,'0'-14'2016,"0"14"-1088,15 14-960,-15-14 384,0 29-224,0-14-32,0 14-96,0 0-96,0-1 64,0 1 64,0 14 128,0-14 64,0 0 32,14 0 0,-14 0 64,0 14-32,0-14 64,15 14-128,-15 1 32,14-1-96,-14 0 0,14 15-96,1 0-64,-15 14 96,14-14 0,1-15 32,-15 15 0,14-2 64,-14-11 96,15 11 64,-15 3 32,14-1 0,-14 14 64,14-1-160,-14 17-32,0-16-128,15 0-96,-15-1 0,0 2-32,14 13 0,-14-13 64,0-2 32,0 3 32,0-17 0,0 1 0,15 13 128,-15-13 160,0 1-32,0 13 31,13 14-31,-13 0 0,0 2-192,16-16-128,-16 13-32,0-12 32,14 0-32,1 13-32,-15-15 32,0 2-32,14 13 0,-14-28 64,-14 15 32,14-15 32,0-1 0,0 30 64,0-16 32,14 1 96,-14 1-96,14 14 32,-14-16-224,0 1-32,15 2 0,-15 12 64,0 0-32,13-13 64,-13-2-64,-13 1-32,13 1 32,0-1-32,-15 1 64,15-2 96,0 1 0,0 0 64,0 0-64,0 15 64,0-15-128,0 0-64,15-14 0,-15 14-32,0 0 0,0 0 64,0 15-96,0-15 0,-15 1 32,15-1 64,0-15-96,-14 16 0,14-1 96,0 0 32,-14 14-32,28 15-64,-14-14 96,0 0 0,14-15-32,-14 15-64,-14-16 96,14 16 0,-14 0-128,14-1-32,-15 1 32,1-15 0,14 0 32,-16 0 0,3 15 0,13-1 64,-15 15 32,1-14 32,14 0-160,0-1 32,14 1 0,-14-1 0,0 0 0,15 2 64,-15-2-32,13 1-32,-13-15-64,16-1 32,-16 2 32,0-1 64,14 15 32,-14 0 32,-14 13-64,14-13 32,0-15 0,0 14 32,0 2-64,0-2 32,0 0-128,0 1-64,14 0 128,-14-29 32,0 13-96,15-13 32,-15 29 0,14-16 0,-28 16 64,28-14 32,-14 13-32,14-13 32,-14 12-64,15 2 64,-15 1-64,13-3 64,-13-12-64,0 14 64,0-15-128,16-15 0,-16 1 32,0-1 0,0 1 0,0 15 64,0-2-32,0-13-32,0 15 96,14-2 0,-14 2-32,0-15 32,15-1-64,-15-13-32,0 27-64,0-13 32,0 0 32,0 15 64,0-30-96,0 15 0,14-1 96,-14 0 32,0 1 32,0-14 64,14 13-96,-14 1 0,0 15-32,15-2-64,-15-13 32,0 0 32,0-1-32,0 2 64,0-17-64,0 17-32,0-16-128,0 0 0,0 15 128,13-1 64,-13 2-96,0-2-32,16 0 32,-16 1 64,14 14 64,-14-13 32,0-17-64,0 2-64,0 13 32,0-13-32,-14 13-96,14 1 64,-16-15-192,16 15-96,0 1 384,0-2 160,0 0-64,16 1-32,-16 0-128,0-15-96,14 15 128,-14 0 32,0-1 0,0 1-64,0-15 32,0 15-32,0-15 0,0 29 64,-14-29-96,14 15-64,0-15 64,0 16 0,0-2 32,0 15 64,0 1-96,0-16 0,0 1 32,0 14 0,0-29 0,0 15 0,0 0-288,0-15-128,-16 44-576,16-15-224,0 15-864,16-16-352,-2-14-2783</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7:01.522"/>
    </inkml:context>
    <inkml:brush xml:id="br0">
      <inkml:brushProperty name="width" value="0.07938" units="cm"/>
      <inkml:brushProperty name="height" value="0.07938" units="cm"/>
    </inkml:brush>
  </inkml:definitions>
  <inkml:trace contextRef="#ctx0" brushRef="#br0">9496 13105 8320,'-28'0'3168,"14"0"-1728,-16-15-1120,15 15 800,2 0-192,13 0 32,-15 0-65,15 0 1,0 0-480,0 0 320,15 0 128,13 0-96,2 0-64,-2 15-256,16-15-128,-1 0-160,0 14-64,15 1-32,14-1 32,14-14 0,44 15 32,0-2 0,57-13 64,30-13 32,57-2 96,0-14-160,59 0-96,13 1 224,15-1 128,-1 0 64,-14 14 128,-13 1-288,-30 14-96,0 14-64,-29-14 32,-30 15-96,-12-15-64,-30-15 64,-44 1 64,-14 0-64,-42-1 0,-16-28-384,-28 14-128,-14 15-2272,-16-1-928,-14 30-2975</inkml:trace>
  <inkml:trace contextRef="#ctx0" brushRef="#br0" timeOffset="-1065">9208 13236 6400,'0'0'2464,"0"0"-1344,0 0-544,0 0 736,0-15 32,0 15 64,15 0-512,-15 0-128,14 15-449,-14 14 225,0 72 160,0 0 192,-14 57 96,-1 16-160,-14-1-128,15 29-384,-15-15-192,15-28-32,14-16 64,-15-26 0,15-16 0,0-15 32,0-13 32,0-45-1664,-14 1-2720,14-29-1311,-15-43 767</inkml:trace>
  <inkml:trace contextRef="#ctx0" brushRef="#br0" timeOffset="1487">9482 15054 7552,'-29'0'2816,"-15"0"-1536,16 0-448,14 0 928,14 0-384,-15 0-65,15 13-383,0-13-192,0 0-416,0 0 224,29 0 160,-1 16 128,2-16 64,27 0-224,16 0 0,-1 0-192,29 14 32,14-14-160,30 13-32,27 17 0,45-15 128,28-2-192,30-13 0,71 0-128,43-28-32,29-15-32,16 0 32,-2-2 0,-41-11 32,-17 11-64,-84 17-64,-32 13-1248,-55 30-512,-45 13-4128</inkml:trace>
  <inkml:trace contextRef="#ctx0" brushRef="#br0" timeOffset="570">15211 13004 6016,'-14'14'2272,"14"1"-1216,-14 14-384,14-16 704,0 2 32,-15-15 96,15 30-192,0-16-97,15 15-671,-15 14 224,-15 73 192,-14 28-96,-14 44-32,-15 42-384,-14 2-128,28-3-64,16-26 0,-1-45 0,15-12 0,28-46-992,15-43-352,-1-27-3519,16-15-1505,-16-45 1728</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7:04.364"/>
    </inkml:context>
    <inkml:brush xml:id="br0">
      <inkml:brushProperty name="width" value="0.07938" units="cm"/>
      <inkml:brushProperty name="height" value="0.07938" units="cm"/>
    </inkml:brush>
  </inkml:definitions>
  <inkml:trace contextRef="#ctx0" brushRef="#br0">10679 13782 8064,'-14'-28'3072,"-1"13"-1664,-13 15-1088,13 0 736,-14 0-512,15 0-128,-15 0-64,0 0 0,-15 0-160,2 15 288,13-1 159,-15 0-255,1 1-64,14 14-64,0-15 0,15 1-64,14 13 32,14 2-64,15-16 0,0 29 32,14-14 32,1 0 96,-1 0 128,15 0-192,-15 14-64,0 15-96,-14-15-96,-14 15 32,-30-2 32,1-11-320,-1-2-64,-28 15 160,0-15 128,-15 0 0,-15 1 0,2-30 32,-16-14 64,29 0 32,1-14 32,28-15-992,0 0-448,43 14-1375,1-28-545,28 0-928</inkml:trace>
  <inkml:trace contextRef="#ctx0" brushRef="#br0" timeOffset="689">11156 14287 6656,'0'-14'2528,"0"14"-1344,-15-15-544,15 15 864,0 0-576,0 0-128,0 15-192,-15-1-32,15 15-288,0-1 32,0 2 32,15-1-1,14 0 33,14-1 288,1 1 192,13-14-96,14-15 0,-12-15-352,-1 1-96,0-16-192,-30-12-96,1-2-160,-14-13-64,-30-2-608,1 17-288,-29-2 224,-15 29 160,-15 15 352,2 15 128,13 14 288,-29 15 192,30 28 224,-16-15 160,30 16 32,0 13 64,43 0-352,0-13-64,28-15 160,30-1 128,15-28-96,28-14 32,0-15-256,14-30-96,0-12-96,-28-2-96,0 15-2176,-44-15-928,-1 16-2591</inkml:trace>
  <inkml:trace contextRef="#ctx0" brushRef="#br0" timeOffset="1304">11935 14475 7936,'-14'0'2976,"14"14"-1600,0-14-704,0 0 960,0 15-160,0-15 63,14 14-351,-14 1-160,0-2-576,0 17 0,-14-2 64,0 2-192,-2 13-96,3-15-128,-2-13 0,0 13 64,30-41 288,0-2-32,14-28-224,-1 13-32,1-27-96,15 13-64,-2-13 160,1 0 128,1 13-224,-1 15-96,-14 1-160,0 13 32,14 30 32,-29-2-32,16 17 32,13 13 96,-15 0-288,2 15-96,-3 0-288,3-15-32,-2 0-672,2-14-224,13-15-3007,-29-28-1985,16 0 2720</inkml:trace>
  <inkml:trace contextRef="#ctx0" brushRef="#br0" timeOffset="2944">13089 14243 5888,'15'-13'2272,"-15"13"-1216,0 0-256,0 0 864,0 0-480,0 0-192,0 0-320,-15 0-96,0 13-320,1-13 128,0 15 96,0-15 127,-2 0 97,3 0-96,-2 0 0,0 0-192,1 0 0,-14-15-128,12 15 0,-12 0-256,-15 29 0,0-14-32,-2 28 0,18 1 0,-2-1 0,14 0 64,30 1 32,14-16 96,28-14 96,15 1-64,15-30-64,28 1-64,0-29-96,1-1 224,-15-27 160,15-16 0,-15-14 32,-30 0-224,-13-14-64,1-30-288,-45 0-128,-1 31-192,-13-2-128,-13 30 128,-17 28 128,-13 14 32,1 30 128,-2 28-32,-13 44 64,-2 14 32,1 30-32,0 12 320,15 31 128,15-15-64,28 0-64,14-15 128,15-13 64,29-2 0,0-13 32,13-15-64,17-15 32,-17-13-128,15-31-64,2-13-2976,-2-13-1279,15-1-1409</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4:50.477"/>
    </inkml:context>
    <inkml:brush xml:id="br0">
      <inkml:brushProperty name="width" value="0.07938" units="cm"/>
      <inkml:brushProperty name="height" value="0.07938" units="cm"/>
      <inkml:brushProperty name="color" value="#3165BB"/>
    </inkml:brush>
  </inkml:definitions>
  <inkml:trace contextRef="#ctx0" brushRef="#br0">16454 2225 4480,'-29'0'1664,"14"0"-896,1 0-352,14 15 544,-15-15-192,1 14 0,14-14-128,-14 14-32,14-14-320,14 0 544,0 14 224,1-14-128,14-14 0,14 14-448,0 0-192,15 0-192,0 0 0,-2 0-1344,-11 0-576,-2 14-2240</inkml:trace>
  <inkml:trace contextRef="#ctx0" brushRef="#br0" timeOffset="-3084">18358 1546 5120,'0'-14'2016,"0"14"-1088,0 0-608,0 0 640,0 14-160,-15-14 96,15 15-224,0-1-32,0 15-352,15-14 320,-15-1 224,28 15 32,-13 0 64,14 0-257,0 0 1,-1-16-384,16 17-160,-2 13-96,-27 0 32,13 1-1503,-13-2-705,-15 2-2304</inkml:trace>
  <inkml:trace contextRef="#ctx0" brushRef="#br0" timeOffset="-2680">18718 1647 6400,'0'-14'2368,"-14"14"-1280,14 14-1056,0-14 512,-30 15-352,17-15-32,-32 43 32,2-14 96,-28 29-128,13 0-96,-15-1 32,2 0 0,13-13 32,-15 14 64,45-29-2368,28-15-2176,0-28 1248</inkml:trace>
  <inkml:trace contextRef="#ctx0" brushRef="#br0" timeOffset="-1943">17463 1690 4864,'0'-44'1824,"15"44"-960,-15-14-320,-15 14 704,15 0-352,0 0-128,-15 0-160,1 14 0,0 30-320,0-16 256,-15 30 96,14 0-64,0 0 64,1-15-224,0 0 0,0 1-128,14-30 64,0 0-480,14-14-224,14 0-3200,-13-14-2368,0-15 2176</inkml:trace>
  <inkml:trace contextRef="#ctx0" brushRef="#br0" timeOffset="-1615">17449 1676 6144,'44'-14'2368,"-1"14"-1280,0-15-512,-15 1 736,2 0 32,28-1 128,-15 15-736,-14-14-256,0-1-320,0 15-544,-15 0-224,-14 0-3552</inkml:trace>
  <inkml:trace contextRef="#ctx0" brushRef="#br0" timeOffset="-1267">17868 1618 5888,'0'28'2272,"0"-28"-1216,-15 58-672,15-43 672,0 0-320,-14 12-32,14 3-288,0 13 0,-14 1-256,-2-1 32,3 0 32,-2-14-32,15 14-32,-15-13-1504,15-2-608,0-14-1504</inkml:trace>
  <inkml:trace contextRef="#ctx0" brushRef="#br0" timeOffset="-832">17392 2254 6016,'-44'0'2272,"74"14"-1216,-45-14-320,0 14 768,15-14 128,15 0 160,0 0-448,14 0-161,13 0-671,17-14 32,-2 0 32,1 0-256,-15-1-32,-1 15-1024,-12 0-448</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4:53.312"/>
    </inkml:context>
    <inkml:brush xml:id="br0">
      <inkml:brushProperty name="width" value="0.07938" units="cm"/>
      <inkml:brushProperty name="height" value="0.07938" units="cm"/>
      <inkml:brushProperty name="color" value="#3165BB"/>
    </inkml:brush>
  </inkml:definitions>
  <inkml:trace contextRef="#ctx0" brushRef="#br0">2469 2440 6144,'-14'-14'2272,"14"14"-1216,-15 0-1248,15 0 384,0 0-192,15 0 0,-15 0 0,0 0 0,14 0 0,1 0 0,-1 0 0,-14 0 128,14 0 64,15 14 416,-14-14 224,14 0 128,-1 0 64,1-14-352,15 14-96,-1 0-256,15 0-128,-15-15-96,15 15 0,-1 0-64,1 0-32,0 0 32,14 0-32,0-14 128,15 14 64,-1 0 64,-14-14 0,1 14 64,13 0 31,1-15 33,13 15 0,-13 0-192,0 0-64,0 15-128,-1-1-32,1-14 96,14 14 32,0 1-32,-15-1-64,0-14 96,15 0 64,-13 0 64,13 0 32,13 0 0,-12 0 0,-1 0 64,-14 0 32,28 0-160,-14 0-64,14 0 0,-14 15 0,0-15-160,0 0 32,0 14 0,30 1 64,-16-15-32,0 0 64,-14-15 0,14 15 32,15 0 0,-15-14 0,1 14 64,-15 0 32,15-15 32,-15 15 64,0 0-96,14 15-64,-14-15-64,0 0 0,0 0-64,0 14-32,14-14 32,-13-14 32,13 14-32,2 0 64,-17-15-64,44 15-32,-14-14 32,-15 14 32,-14 0 32,1 0 96,-1 0-160,0 14-32,0 1 0,0-15 64,-15 0-96,15 14 0,-14-14 96,14-14 32,13 14-128,3 0 32,-16-15 0,0 15 0,0-14 64,14 14 32,-14 0-32,15 0-64,-15 14-64,0 1-32,0-1 192,0 1 96,14-1-96,-14-14-64,14 15 0,-14-15-32,0 0 0,15 0 64,13 0-32,-13-15-32,-15 1 32,0 14 32,0 0-96,0 0 0,0 14 32,-14-14 0,0 15 0,-2-15 64,-11 14 32,11 1 32,2-15 0,14 14 0,-14-14-64,0-14-64,14 14 32,-15-15-32,29 1 0,-14-1 64,0 15-32,-14-14 64,1 14-128,-17 0 0,2 14 32,13 1 0,-13-15 0,12 29 0,2-29 0,-15 14 64,0 1-32,1-15-32,13 14 32,2-14 32,-3-14 32,16 14 32,0-15-160,-28 15 32,13 0-64,1 0 0,-1 15 0,1-1 0,-15-1 64,16 3 64,-17-16-32,1 14 64,-13 1-64,12 0-32,1-15 32,15 14 32,-15-14-32,14-14-32,1 14 32,0 0 32,-15-15-32,0 30 64,14-15 0,1 14 96,-15 1-96,0-2-64,1-13-96,-1 15-32,0 0 128,0-1 96,29 1-32,0 0-64,-14-15 0,-2 0-32,3 0 64,13-15 32,0 15-32,0-15-64,-15 15 160,0 0 128,-13-14-224,-2 14-32,-13 14-96,1-14 0,-17 15 64,2 0 0,13-15 0,-13 0 64,13 0 32,1 0 32,1 0-1280,13-15-480,14-14-1184,15-1-448,43 17-191,-13 26-33,27 2-512</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12.447"/>
    </inkml:context>
    <inkml:brush xml:id="br0">
      <inkml:brushProperty name="width" value="0.07938" units="cm"/>
      <inkml:brushProperty name="height" value="0.07938" units="cm"/>
    </inkml:brush>
  </inkml:definitions>
  <inkml:trace contextRef="#ctx0" brushRef="#br0">6395 3593 3968,'0'-14'1472,"-15"14"-768,15 14 32,0-14 576,0 14-128,0-14 32,0 15-288,0-15-96,15 15-448,-1-15 256,14 14 192,2-14-32,13 0 96,0 0-161,1 0 1,-2 0-96,2 14-96,14-14-96,-15 0 32,29 0-128,1 0 32,-16 0-160,44 0 32,-14-14-96,14 14 0,14-14-96,15-16-64,0 16 32,0 0 32,0-1 96,14 1 64,-14 0-32,0-1-32,0 15-32,-1 0 64,16 0-96,-30 0 0,1 0-96,14 0-32,0 0 96,-1 0 32,-14 0-32,2 0 32,11 0 0,18 0 96,-16-14 96,-1-1 160,16 15-256,-16 0-96,16 0-64,13 0-32,-13 0 64,-14 15 32,12-1-128,1-14 32,-14 0 0,-15 15 64,16-15-96,13 0 0,-14-15 160,0 15 160,-1-14-32,16 14 96,-1-15-128,-14 1 32,-15 14-160,1-15 0,14 15-96,0 0-32,-15 15 96,15-15 32,-15 14-128,1-14 32,29 0 0,-30 0 64,0 0-32,1 0-32,27 0 32,3-14 32,-2-1-32,-14 1 64,13 14-64,1-14-32,-13-1 32,-15 15 32,-2 0-32,-13 0-32,16 15-64,-2-15 32,1 0-32,-15 14 0,0-14 128,0 0 96,13 0-64,-13-14-64,15-1 0,-15 15-32,0-14 0,0-1 0,-15 15 64,2-14 96,-30 14-128,-2 0-96,-11 0 32,-17 0 0,-13 0 32,-2 14 0,2-14 0,0 0 64,0 0 32,-2 0 32,2 0-64,0-14 32,-1 14-64,0 0-32,-14 0-64,15 0 32,0 0-32,-15 0 0,0 0 0,14 0-64,-14 0 96,0 0 64,0 0-64,0 0 0,0 0 96,0 0 96,0 0-128,0 0-32,0 0-64,-14 14 0,14 1-96,-15 14 32,0-1 64,1 16 32,-15 13 32,1 16 0,13-16-96,-15 15 64,17-14 32,-2-15 64,0 1-32,2-1 64,-2 0-128,15 15-64,0 14-32,0 15 96,0-1 0,0-15 32,0 17-96,0-16 64,-15 14 96,0-13 32,15-1 32,0-29 64,-13-15-160,13 2-32,0-30-1408,0-15-640,-30-14-3552</inkml:trace>
  <inkml:trace contextRef="#ctx0" brushRef="#br0" timeOffset="-1873">6367 3665 6144,'0'-14'2368,"0"28"-1280,0 0-768,-15 14 544,0 2-64,1 28 64,14-15-64,-15 15 0,-13 28-448,13 30 128,1-15 96,-1 0-256,15 0-32,-14 15-96,14-15-32,-15 0 31,15-29 97,0 0-704,15-28-255,-15-1-3841</inkml:trace>
  <inkml:trace contextRef="#ctx0" brushRef="#br0" timeOffset="1787">6337 5008 5632,'-14'-15'2176,"-1"15"-1152,1-14-832,14 14 480,-14 0-160,14 0 96,-15 0-32,15 0-64,0 0-256,0 14 320,0-14 256,0 0 32,15 15 64,-15-15-96,28 14 31,-13-14-63,28 0 0,0 0-192,1 13-32,14-13-192,-15 0-64,15 16-64,-1-16 64,1 14-224,14 1-64,0-15 32,29 14 96,-14-14 0,0 0 0,14 0 96,0 0 96,14 0-192,-15 0-32,1 0 0,0 0 64,0 15-96,16-15-64,-2 14 0,0-1-32,0-13 0,-14 0 64,30 16 32,13-32 32,-28 3-64,13 13 32,1-14 0,0 14 32,14-15 0,-28 15 64,-1-14-32,14 14 0,2 0 32,-16-15 32,2 15-192,12 0-64,1 0 0,-1 0 64,16-14 0,-15 14 64,14-16-64,43 3-32,-28-16 96,-14 15 64,0-1 64,-16 15 32,1 0-128,-15-14-96,1 14 0,-15 14-32,0-14 0,0 0 64,14 15-96,-14-15 0,15 0 96,-15 0 32,28-15-32,16 15 32,-14-14-128,-2 14 0,-14-16 96,30 16 32,-30-13-32,1 13-64,-15 0 32,0 0 32,-29 13-96,15-13 0,-1 16 96,1-16 32,-1 0-32,-14 0 32,1 0-64,-1 0 64,-1-16 0,2 16 96,-1-13-160,15-1-32,-1 14 0,0 0 0,-13 0-96,-1 0 64,-14 0 32,-1 14 64,16-1-32,-15-13-32,28 16 32,-14-16 32,-14-16-32,13 16-32,-12-13 32,13-1 32,-15 14-96,-13-15 0,27 0 32,-12 1 64,13 14-32,-1 0-32,-13 0-64,-15 14 32,1-14 32,0 15 64,-15-15-32,13 0-32,-12 15 32,-1-15-32,-15-15 64,14 15 32,-12-15-1376,-2 1-576,29 14-7039,-15 0 2495</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23.501"/>
    </inkml:context>
    <inkml:brush xml:id="br0">
      <inkml:brushProperty name="width" value="0.07938" units="cm"/>
      <inkml:brushProperty name="height" value="0.07938" units="cm"/>
      <inkml:brushProperty name="color" value="#177D36"/>
    </inkml:brush>
  </inkml:definitions>
  <inkml:trace contextRef="#ctx0" brushRef="#br0">7432 4071 6400,'0'0'2368,"0"0"-1280,0 0-160,0 0 896,0 0-448,0 0-64,0 29-416,-14 0-97,-1 28-447,1 1 0,-15 14 64,0-14-160,0 0-64,0 13 32,15-27 0,14 0 96,0-16 32,14 2 192,15-30 96,15 0-320,13 0-96,15 0-160,15 0-64,0-15-128,-16 15-64,1 15-2592,-14-1-1087</inkml:trace>
  <inkml:trace contextRef="#ctx0" brushRef="#br0" timeOffset="765">8443 4475 6784,'0'-14'2528,"-15"-1"-1344,15 1-896,-14-1 608,14 0-384,-14 2-64,-1-2-320,-15 1-96,2-1-32,-15 15 0,13 15 64,-26 14 448,11 14 224,3-14 0,-1 13-64,14 2-160,14 0-1,1-1-95,14 15 64,14-29 288,14-15 160,31-14-352,13-14-96,-1-1-288,2-13-64,0-1 0,-17-1 64,-26 2-160,-1-1-96,-15 0-544,-14 29-160,-14 14 160,-15 1 192,15 14 96,-30 14 128,30 15 128,-15 0 32,29-15 288,29-14 160,0-15 64,14-28 128,28-15-1056,17 15-448,-17-15-3679</inkml:trace>
  <inkml:trace contextRef="#ctx0" brushRef="#br0" timeOffset="1337">8876 4620 6272,'-15'15'2368,"15"-1"-1280,0-14-352,-14 15 768,14-1 64,-14 1 160,14 28-289,-16-14-191,3 14-672,-2-14-64,1 0 0,14-15 96,14-14 224,1-29-224,14-14-256,-1 0-160,16-16-96,-1 2 0,-14-1-64,13 0 64,-12 15-128,-3 0-64,3 14-800,-1 13-352,0 16-1472,14 0-671,1 0-1377</inkml:trace>
  <inkml:trace contextRef="#ctx0" brushRef="#br0" timeOffset="2027">9452 4605 7168,'14'0'2720,"-28"0"-1472,14 0-544,-15 0 896,0 0-544,1 15-128,14 0 0,-14 14 63,-2 13-543,3 3 96,-1-2 32,14 0-128,-15-14 64,30-29 896,-15-14-544,27-15-224,3-14-352,-16-1-224,30-14-32,-15 0 32,13-14-96,1 15-64,1 13-288,0-1-96,-1 18-1088,1 12-480,-16 15-991,1 0-417,15 15-768</inkml:trace>
  <inkml:trace contextRef="#ctx0" brushRef="#br0" timeOffset="2585">10174 4461 6656,'-14'15'2528,"-2"-1"-1344,16 30-736,0-30 704,0 1 64,0-1 128,16 1-256,12-2-33,1 2-575,-1 0 0,16-1 32,-14-14-544,13 15-256,-15-15-2623,2 15-1185,-16-1 32</inkml:trace>
  <inkml:trace contextRef="#ctx0" brushRef="#br0" timeOffset="2883">10736 4331 11008,'-30'44'4128,"-28"13"-2241,-13 14-1439,41-26 1056,-13 42-768,1 28-160,-17 1-1280,17-16-480,-17 17-4223,31-31-1793</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06.258"/>
    </inkml:context>
    <inkml:brush xml:id="br0">
      <inkml:brushProperty name="width" value="0.07938" units="cm"/>
      <inkml:brushProperty name="height" value="0.07938" units="cm"/>
    </inkml:brush>
  </inkml:definitions>
  <inkml:trace contextRef="#ctx0" brushRef="#br0">3825 3984 6656,'15'0'2528,"-15"-14"-1344,0 14-672,0 0 704,0 0-576,0 14-192,-15 1 224,0 43 96,0 14-384,2 29 288,-16-15 64,14 1-225,1 14-127,14 0-96,0 0-32,0-30 0,0-12 0,14-30-768,-14 0-288,15-15-4127</inkml:trace>
  <inkml:trace contextRef="#ctx0" brushRef="#br0" timeOffset="555">3018 4288 7040,'0'0'2720,"-15"0"-1472,15 29-544,0-29 896,15 15-64,-1-15 127,15 0-159,14-15 32,44-28-864,14-1 192,29-13 32,14 14-352,-43-15-64,-14 29-224,28-29-96,59-15-288,-30-13-96,-30 14-3744,-56 29-1727,-15 14 479</inkml:trace>
  <inkml:trace contextRef="#ctx0" brushRef="#br0" timeOffset="1367">4561 4504 4736,'-13'0'1760,"13"15"-960,-45 14-32,32-29 704,-16 14-320,15 0-32,-15 16-224,14-16 0,-13 43-512,12-13 288,3 13 160,13-13-96,13-1-33,3-14 33,27 0 0,15-16-256,0-13-64,13-27-160,-13-3 0,15-13-160,-15 15 0,-16-16 32,2 1 0,-30-15-160,-14 1 32,0-1-64,-29 14-64,-28 15 0,-15 15 0,-1 14 0,2 29 0,-18-15 0,33 15 96,-16 14 0,29-13 32,28-16-2400,30 0-1087,43-14-1153</inkml:trace>
  <inkml:trace contextRef="#ctx0" brushRef="#br0" timeOffset="2027">5442 4260 7040,'0'-30'2720,"0"16"-1472,0-15-128,0 29 1024,14-14-608,-14 14-225,0-15-639,0 15-192,0 0-288,0-14-128,0 14 32,0 0-2176,14 0-991,-14 0-1473</inkml:trace>
  <inkml:trace contextRef="#ctx0" brushRef="#br0" timeOffset="2208">5427 4693 10624,'30'-29'3936,"-30"29"-2112,0-29-2112,0 29 639,0 0-4830,0 0-2049</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46.139"/>
    </inkml:context>
    <inkml:brush xml:id="br0">
      <inkml:brushProperty name="width" value="0.07938" units="cm"/>
      <inkml:brushProperty name="height" value="0.07938" units="cm"/>
    </inkml:brush>
  </inkml:definitions>
  <inkml:trace contextRef="#ctx0" brushRef="#br0">16812 8083 6912,'-14'-29'2624,"28"29"-1408,-14 0-1344,0 0 480,0 0-320,0 0-32,0 0 0,0 15 64,0-15-32,0 14-96,15 1 32,-15-1 160,0 0 160,14 1 544,-14-1 320,15 1-96,-15 14 0,0 14-224,0 0-65,-15 43-127,15 1-32,-14 14-256,-1 0-64,1 29-96,-15 0-32,15 14-192,14-14 32,-15 29 64,15 14 32,0-1 224,0 30 192,15 16-192,-1-2-96,1 30-64,13-15-32,1 14-64,0-15-64,0-28 32,-15-28 32,-14-29-5023</inkml:trace>
  <inkml:trace contextRef="#ctx0" brushRef="#br0" timeOffset="-2217">3710 8257 5888,'0'-29'2272,"0"14"-1216,0 1-448,0 14 736,0 0-544,0 0-96,0 29-448,0-15-96,0 1-96,0 28-128,-14 28 32,0 17 224,-2 13 192,-12 14 288,14 30 160,-15 13-32,14 0 63,15 16-127,-14 13 0,14-13-256,0 13-64,0 1-224,14-15-64,-14-14 0,15 14 0,0-14 0,-15-1 0,14-43-64,0-14-64,-14 0-1728,0-27-767,-14 12-2561</inkml:trace>
  <inkml:trace contextRef="#ctx0" brushRef="#br0" timeOffset="-1026">3710 8228 8448,'0'-29'3168,"0"29"-1728,44 29-1696,-31-15 512,2 0-352,29-14 64,13 30 32,30-16 64,-1 0-32,16 0 64,13 1 0,29 0 32,15-15 64,14 0 608,29-15 320,15 15-129,28-15-31,14-13-192,16 14-32,28-16-256,-15 2-128,15 28-288,0-15-32,-14 1 32,13 28 32,2 1-32,13-15-64,0 14 32,1 0-32,28-14 192,-14 0 128,29-14-32,0 0 0,-1-15-96,45 14-32,-16 1-96,15 0 32,0-1 0,14 15 32,-27 0-64,13 0-64,-30 0 96,2 0 0,-43 15-32,-3-30-64,-27 15 32,1-15 32,-45 1-32,-14 0-32,15-15-960,-44 14-480,-86 1-4415</inkml:trace>
  <inkml:trace contextRef="#ctx0" brushRef="#br0" timeOffset="7289">3436 11792 6784,'0'-14'2528,"0"14"-1344,0 0-544,0 0 768,0 0-224,0 0 32,0 0-352,0 14-129,0-14 65,14 15 128,15-15-96,-14 15-32,14-2-160,-15-13 0,15 0-160,-15 14 32,15-14-288,0 16-64,-1-1-96,2-15-64,28 13 96,-1 16 0,15-15-128,1 1 32,13-15 0,15 15 64,0-15-32,29 14 64,-14-14 0,13 0 96,1 0 96,14 0 64,1 0-96,-15 0-96,14 0 0,15 0-32,0 0-64,-15 0 32,15 0-64,14 0 64,-1-14 0,16-1 96,-14 0 32,13 1 32,-13-15-64,12 16-32,-12-2-32,-1-1 64,-15 16-96,1 0-64,0 16 64,-15-16 0,15 15-32,15 12-64,13-12 32,-13-15-32,-16 14 64,29-14 32,-28-14 96,14-1 32,16-12-96,-3-4-32,2 17 96,1-14 32,-3-1-96,-12 0-96,-16 29 0,1 0 32,14 15 32,-28-15 32,-1 14-160,-14 0 32,27 1 0,-11 0 0,-2-2 0,15-13 64,0 0-96,14-13 0,-14-2 96,14 15 32,-1-29-32,-12 15 32,-17-1-64,1 0-32,2 15 32,-17-14 32,-13 14-32,-15 0-32,-15 0 32,0 14 32,15-14-96,0 0 0,-13 0 96,13-14 96,0 14-128,0 0-96,13-14 96,2 14 32,-1 0 0,-14 14-64,0 0-64,-14 1-32,14 0-32,14-1 96,-28 0 0,1 1 96,-3-15 32,2 15 96,-1-15-160,30-15-32,-15 15 0,14-15 64,-14 15-96,0-14 0,0 14 32,15 14 0,-30-14 0,-28 0 0,-15 15-448,-43 0-96,-14-15-2176,0-15-928,-1-14-3359</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48.586"/>
    </inkml:context>
    <inkml:brush xml:id="br0">
      <inkml:brushProperty name="width" value="0.07938" units="cm"/>
      <inkml:brushProperty name="height" value="0.07938" units="cm"/>
    </inkml:brush>
  </inkml:definitions>
  <inkml:trace contextRef="#ctx0" brushRef="#br0">16914 12022 5376,'58'-58'2016,"-58"29"-1088,0 1-800,0 28 480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6-02T23:45:36.799"/>
    </inkml:context>
    <inkml:brush xml:id="br0">
      <inkml:brushProperty name="width" value="0.07938" units="cm"/>
      <inkml:brushProperty name="height" value="0.07938" units="cm"/>
    </inkml:brush>
    <inkml:brush xml:id="br1">
      <inkml:brushProperty name="width" value="0.07938" units="cm"/>
      <inkml:brushProperty name="height" value="0.07938" units="cm"/>
      <inkml:brushProperty name="color" value="#177D36"/>
    </inkml:brush>
  </inkml:definitions>
  <inkml:trace contextRef="#ctx0" brushRef="#br0">4966 7074 7808,'0'-14'2976,"14"28"-1600,-14-14-544,15 14 928,-15 16-96,15-16 63,-15 29-767,14-14-256,-1 15-416,17-30 160,13 0 160,1-28-192,14-15 0,-1 0-160,-14 0-96,1-14-64,-16 14-96,-14-14-672,-14 0-352,-14 13-768,-29 16-320,-1 14 801,-14 14 383,1 1 544,0 14 224,-1 0 672,15 14 320,-15 15 351,15 14 129,-1 0-320,30-14-224,14 0-64,14-15-64,30-14 0,13-15 64,45-14-384,-16-14-96,15-15-32,-14-14 32,-2-1-608,-40 16-288,-2-1-4032,-29 29-3359</inkml:trace>
  <inkml:trace contextRef="#ctx0" brushRef="#br0" timeOffset="709">6236 6986 6528,'15'-28'2464,"-1"28"-1344,-14-14-544,0 14 736,-14 0-256,-1 0-64,1 0-288,-14 14-32,-3 1-384,-11-2 192,-1-13 127,-1 16 33,1-2 96,13 1-288,3-15-96,-4 14-128,4 0-64,12 1-96,0-1-64,15 15 32,15-14 32,14-1 32,15 15 96,-1-29-96,14 14-64,1-14 64,0 0 64,-14 0-128,13 0-32,-28 0-64,-15 15 0,-14-1-96,-29 15 32,0 0 0,-13 0 64,-16 13 96,0 2 64,-15-29-32,2 14-64,27-16 96,0 3 64,16-16 0,-1-16 0,29 3-2144,14 13-959,15-15-2145</inkml:trace>
  <inkml:trace contextRef="#ctx0" brushRef="#br0" timeOffset="1368">7029 6972 9472,'0'-14'3584,"0"-1"-1920,-14 15-1376,1 0 864,-18-14-417,4 14-127,-3 0-416,-13 0-96,14 14-96,-13 1 256,-2 13 224,0-13-288,16 0-128,13 13 96,15-13 32,0-1 0,15 15-32,27-29-96,-12 15-64,14-1 32,13 1-32,-14-15-96,15 14 0,-30 0-32,1 15 96,-15 0 0,-14 0 96,0 0-32,-27 0 64,-4-15-64,-11 0 64,-2 1 64,16-1 128,-29-14-192,13 0-64,0 0 32,16 0 96,-1 0-1120,-1 0-544,30-14-2207,15 14-897,14 0 768</inkml:trace>
  <inkml:trace contextRef="#ctx0" brushRef="#br0" timeOffset="2136">7837 7030 7680,'30'-28'2880,"-30"12"-1536,14-12-576,-28 28 864,14-14-704,-16 0-256,2 14-416,-15 0-128,0-15-64,-14 15-128,0 15 32,-1-1-32,2 0-64,-1 14 96,13-12 64,-13 12 288,15-14 95,-2 16 161,17-2 32,-2 2-64,15-16 64,15 14 32,12-28 64,17 0-256,29 0-32,-15-28-32,13 14 0,-13-1-128,-30 0 0,1-13-96,-13-2-224,-16 30-32,0 0-128,-31 0 0,17 15 32,-14 0 128,13 13 32,-13-13 32,13 14 0,15-15 0,15 0 64,-1 1 96,30 0-64,-17-15 0,17 0-32,0 0 32,-1 0-64,1-15-32,14 15-1312,-1-15-576,0 15-2495,1-14-1089,-1-14 1440</inkml:trace>
  <inkml:trace contextRef="#ctx0" brushRef="#br0" timeOffset="3135">8963 6987 8064,'0'-14'3072,"-15"0"-1664,1-1-1216,0 15 640,-1 0-512,-28 0-96,14 0-96,-29 0 0,16 29-64,-1-15 96,-2 1 128,2 14 128,0-15 128,0 15 0,28-15-33,2 16 1,-3-16 0,32 15 96,-3-15 0,17 0-128,-2-14 32,15 0-96,0 0 64,15-14 32,14-14-32,-14 13-96,1-14-64,-31 0-128,0 0 32,1 1-288,-29 13-96,-29 15-64,15 15 32,-15-1 64,0 0 64,0 15-32,1 0-32,13 29 96,2-15 64,-3 1-64,16-16 0,16 1 96,-3 15 32,16-16-32,0 1 32,1 0-128,-2 29 0,-14-29 32,0 28 0,-28-13 0,-28-1 64,-17 0-32,1 0-32,-27 1 32,-32-1-32,16-14 0,0-14 64,16 12-32,11-27 64,2 0-2112,43-13-928,15-16-2687</inkml:trace>
  <inkml:trace contextRef="#ctx0" brushRef="#br0" timeOffset="4101">9511 7017 6656,'-14'-15'2464,"0"30"-1344,0-1-384,0 0 768,-2-14-416,-12 29-160,28 0-320,-15-14-128,30 28-288,-1 0 288,30 1 159,13-30 385,15 0 128,1-14-224,-1-14-160,14 0-256,0-15 0,-13-1-224,-30 2-32,-14-1-64,-14-15-32,-30 16-608,0-1-224,-13 0-32,-16 14 0,1 1 320,-14 14 224,-1 14 64,1 1 32,-16 0 0,1 13 0,15 1 192,-2 0 160,17 29 32,-2 0 64,29-15 0,15 15 0,15-15 64,29-14 64,12 0-224,16-15-32,2-14 0,-3 0 0,1 0-128,1 0-32,-16 0-2848,-14 0-1344,1 0-1599</inkml:trace>
  <inkml:trace contextRef="#ctx0" brushRef="#br0" timeOffset="4771">10420 7478 9600,'0'0'3584,"0"0"-1920,0 0-1728,0-30 704,28 2-4736,-28-1-2080</inkml:trace>
  <inkml:trace contextRef="#ctx0" brushRef="#br0" timeOffset="4637">10449 6828 8704,'0'0'3232,"0"0"-1728,0 0-1408,0 0 736,0 0-416,0 28 0,0-28-160,0 28 0,0-28-160,29 30-2368,-29-1-1120,0-58-320</inkml:trace>
  <inkml:trace contextRef="#ctx0" brushRef="#br0" timeOffset="-736">3610 6641 6016,'0'0'2272,"0"0"-1216,0 0-1248,0 14 1632,-14 30-352,-1-16-192,1 29-128,-1 2-448,-13-1 0,28-1 96,-15 1-32,1 14 32,-1-14 32,15 14 128,0-29 159,0-14 193,0-14 736,15-30-672,-15-14-224,14-14-448,1 14-160,-15-28-160,14-1-96,-14-30-32,14 3 96,1 13-64,-1-1-32,-14 16-192,15-1-128,-1 15 32,1 14 64,-15 29 160,0 0 32,0 57-64,0 1 64,0 14 384,14 15 128,1-15 0,-1-1 32,28-12 256,17-16 160,-1-28 288,14-1 160,0-28-448,0-15-192,-14 0-192,14-43 32,-14 0-160,0-15-96,-15 29-96,-14 1 0,14-1-64,-29 15-32,15 14-256,-14 14-96,-2 15 128,-13 29 96,0 14 32,0 30 32,0-1-96,-13 14-32,-2 15 96,15 0 96,-14 15 32,-1-30-32,15 0 96,-14-13 64,14-29-1344,0-1-544,0-1-3520,29-42-3007</inkml:trace>
  <inkml:trace contextRef="#ctx0" brushRef="#br1" timeOffset="22630">4721 8805 4608,'0'0'1760,"0"0"-960,0 0-384,0 0 544,0 0 64,0 0 128,0 0-96,13 14 64,-13-14 224,-13 14-736,-1 29 32,-1 1 32,-14 29 31,0 28 129,1 0-320,-2-16-128,16 16-160,14 0 0,0-27-544,29-32-256,-14-27-4575</inkml:trace>
  <inkml:trace contextRef="#ctx0" brushRef="#br1" timeOffset="23230">5154 8849 5376,'-28'0'2016,"28"28"-1088,0-28-1088,-14 0 1984,14 15-608,0-15-512,-15 15-320,0-1-288,1 0 0,-16 15 0,2 28-3136,14 1-1792,-15-14 2080</inkml:trace>
  <inkml:trace contextRef="#ctx0" brushRef="#br1" timeOffset="24150">5327 9426 5376,'14'-15'2112,"-14"30"-1152,0-15-480,0 0 1152,0 13-288,-14 3-192,14 11-64,-14-12-640,14 15 160,-16-17 64,16 3-97,0-2 1,0-14 160,0 0 160,0-14-416,16 14-192,-16-29-160,14 14-32,0-15-128,1 3-64,14-2 64,-16 14 0,3-15-64,-2 17 0,-14 13-32,14-14 96,1 14-64,-15 14-32,14-14 160,1 13 32,-2-13 0,3 15-64,12-15 32,-13 0-32,14 0 0,14 0 64,-14-15 32,13 15 32,-12-13-64,-2-1-64,-13 14 32,0-16-32,-2 32-96,-13-16 0,0 14-32,0 14 0,16-13 0,-16 13 96,0 15-64,0-13 32,14-2 128,0 2 32,0-17-1312,16-13-607,-17 0-3041</inkml:trace>
  <inkml:trace contextRef="#ctx0" brushRef="#br1" timeOffset="25799">7173 9368 6144,'0'-14'2272,"14"14"-1216,-14 0-192,0 0 1408,0 0-672,0 0-800,0 0-512,-14 0-224,-14 0-64,13 0 64,1 0-32,-16 14-32,-12-14 288,13-14 128,-15 14 63,16 0 129,-15 14-224,-1-1-64,0 1-160,-27 17-64,13-3-96,15 15-96,0 16 64,28-2 64,15-14 64,15 0 32,42-14 64,0-29 96,31-14 64,26-15 32,-12-15 0,-1 0 64,-14-13 128,-16-14 32,1-17-64,-29 3 0,-13-2-288,-2 0-160,1 15-160,-15-1-32,-14 2-32,16 27 0,-16 15-64,-16 1-32,2 28 32,1 14 64,-17 0-32,2 29 128,-2 15-160,-13 15 64,15 14 0,-16 13 64,29-14 32,1-12 96,14-17 96,14 1 64,1-15 160,29-15 160,-2-12-224,31-2-96,-2-14-64,16 0-32,-15-14-2336,1 14-1024,-45-16-2559</inkml:trace>
  <inkml:trace contextRef="#ctx0" brushRef="#br1" timeOffset="26234">7996 9527 6784,'0'-15'2528,"0"15"-1344,-14 0-256,14 15 896,-14-15-224,14 0-1,-15 13-703,15 3-192,-14-2-448,14 14-96,14-13-32,1 0 64,-1-2 96,15-13-128,14 0-32,14 0 0,-13-13 64,14-2-32,-15 0 0,-13-13-96,-17-2-64,-13-13 32,-13 15-32,-17-15-96,2 13 64,-15 2 32,13 28 0,-14 0 0,3 13 0,-3 17 0,0-15 0,15 28-1216,15-15-448,0 2-3455</inkml:trace>
  <inkml:trace contextRef="#ctx0" brushRef="#br1" timeOffset="26718">8660 9281 12032,'0'-28'4479,"0"28"-2431,0-29-1600,0 29 1056,0 0-960,0 0-288,0-29-2368,0 29-1087,0 0-2049</inkml:trace>
  <inkml:trace contextRef="#ctx0" brushRef="#br1" timeOffset="26508">8703 9527 11520,'30'0'4288,"-30"0"-2305,0 29-1535,0-29 1056,0 28-832,-30-28-192,30 30-256,-29-3-64,29 3-96,0-30-2432,0 0-1119,0 0-1697</inkml:trace>
  <inkml:trace contextRef="#ctx0" brushRef="#br1" timeOffset="27288">9122 9541 8832,'15'-14'3328,"-15"14"-1792,0 0-1664,0 0 576,0 0-192,-15 14 0,15 1 0,-15 0 64,15 12-160,-13 3-160,13-1-32,0-14 96,0 12 96,0-41 1055,13 1-575,2-2-160,0-14-160,0 15 0,-2-29-224,17-1-128,-16 14 0,14-12 0,1 27-64,1 1 0,13 14-96,-28 29 32,12-14 96,3 12 32,-16 3-64,16-1 64,-16 13 32,0 2 0,14-14 64,-13-3 96,0 3-1408,13-30-575,-14 0-2785</inkml:trace>
  <inkml:trace contextRef="#ctx0" brushRef="#br1" timeOffset="28069">10333 9427 7552,'-14'0'2816,"0"0"-1536,-1 0-736,1-15 800,-1 15-416,-14 0-64,1 0-384,-16 0-128,2 0-192,12 0-256,-13 15-32,0 14 128,14-15 64,0 14 192,14 15 159,1-13-95,14-2 64,0 2 192,29-17 96,0 3-128,0-16 0,28 0-192,-13-16 32,-1 3-224,-14-2-32,0 0-128,-1 0-96,-13 15-32,-1-13 0,-14 26 0,0 2 96,0 0-160,15 13 64,-15 30 64,0-15 32,0 1 32,0 13 64,14-13 32,-14-15 32,0-14 128,0-2 96,-29 2-64,0 0-224,-28 13-32,0 2-32,-2-17 64,2 17-96,13-16 0,15 0-608,0 1-288,15-15-2559,14-29-3265</inkml:trace>
  <inkml:trace contextRef="#ctx0" brushRef="#br1" timeOffset="29188">11835 9325 4992,'0'0'1824,"-14"0"-960,-1 0-96,15 0 768,-14-15 160,14 15 64,0 0-384,-15-14-192,15-1-673,-14 1-191,-1 0 32,1 14-288,-15 0-96,1 14-96,-16 15 96,1 0-64,-15 14-32,15 1 96,-2 14 64,18-16 0,12 2 64,30-17 224,12-12 160,32-15-96,-1 0 32,14-15-256,0 2-96,0-16-32,-1 0-32,-26 0-96,-17 1 64,-13-1-128,-15 15 32,-15-2-96,-13 16 0,-1 0-32,0 30 64,-14-17 128,14 18 32,0-4 32,14 3 0,15-1 64,15-2 96,28 4 0,15-17 64,0-1-128,28-13 0,-15 0-32,2-13 32,-15 13-4159</inkml:trace>
  <inkml:trace contextRef="#ctx0" brushRef="#br1" timeOffset="32948">7289 10884 6656,'30'-30'2464,"-17"17"-1344,-13-17-736,0 30 672,0-14-128,-13 0 32,-2-16-480,0 17-128,-13-3-224,14 2-96,-30 0 0,29 14-32,-27 14 64,13-14 32,-1 30 96,-13-17 32,14 31 96,15 0 32,-16-1 32,30-1 63,15 1 129,14-13 224,0-16 160,14-14-160,16 0-96,-2-29-320,1 0-160,0 0-128,-15 1 0,0 14-128,-15-16 0,-13 17-128,-15 13 32,0 0-96,-15 13 64,-13 17 32,13 12-32,15 16 128,-15 1 0,2-17 32,13 17 0,0-32 128,13-12 64,17 0 0,-2-15 32,15-15-2240,15-27-1023,-15 12-2145</inkml:trace>
  <inkml:trace contextRef="#ctx0" brushRef="#br1" timeOffset="33280">8039 10464 8960,'0'73'3424,"-13"-30"-1856,-3 28-768,16-40 991,-14-17-767,14 14-160,0 15-448,-14 15-192,14 1-128,-14-1 64,14-1 32,0-14-768,0-15-416,0 2-2815,14-2-2657,-14-12 2016</inkml:trace>
  <inkml:trace contextRef="#ctx0" brushRef="#br1" timeOffset="33545">7665 10825 9984,'-30'29'3776,"30"-15"-2048,14 2-832,2-2 1215,-3-14-383,31 0 32,0 0-576,27-14-160,1-2-608,14 2-96,2-15 0,13 1-192,-30-2-64,-13 3-2080,-14-3-960,-15 16-3423</inkml:trace>
  <inkml:trace contextRef="#ctx0" brushRef="#br1" timeOffset="30991">5284 10537 5376,'13'-15'2112,"-13"15"-1152,0-28-288,0 28 704,0 0-544,0-15-128,-13 0-384,-16 0-128,0 15-96,-14-13 128,-1 13 96,1 0 32,0 13 32,0 2 0,-15 15 64,0-2-32,15-13 0,0 28-224,-1-15-64,16 2-64,13 13-64,15-15 96,15-13 64,13 13 0,16-13 63,-1-15-127,15 0 0,-1 0 32,1-15 0,14 2 64,-29-2 96,1-13-128,-15 13-32,-15-15 0,-14 17 0,0-17-160,0 30 32,-14 0-160,14 15-32,-14 0 0,14-2 128,0 17 32,0-2 32,14-13 0,-14 13 0,14 2 64,0-2 96,-14-13 224,15 28 128,-15 0-128,0 15-64,-15 15 32,-13-2 0,-16-13-96,2 15-96,-16-15 0,0 0-32,0-2 64,-15-27 32,16-13 32,13-32 0,2 2-128,-2-14-96,16-2-1568,-2-13-704,16-1-3327</inkml:trace>
  <inkml:trace contextRef="#ctx0" brushRef="#br1" timeOffset="31645">5673 10682 6656,'0'-30'2528,"0"60"-1344,0-2-896,-14-13 704,14-15 32,0 15 96,-15-2-192,15 17-32,0-15-480,-14 13 95,14-13 129,0-2 192,0-13 224,0-13-384,14-2-64,-14-13-352,15-2-160,14 2-64,0-15-32,-1 13-96,16-13 64,-1 15-320,1-2-96,-1 15-1120,-1 15-415,1 0-1313,-13 0-480,-2 0 256</inkml:trace>
  <inkml:trace contextRef="#ctx0" brushRef="#br1" timeOffset="32197">6307 10696 6656,'0'43'2464,"0"-30"-1344,0-13-608,0 15 768,0 0-96,14-1 64,2 0-128,12 1-33,15 0-607,-13-15 0,13 0 32,15-15-128,-14 15-64,-2-29-96,-12 0-64,-1 1-192,-15-2-32,-14 2-480,0 12-128,-30 2 128,2 1 96,-15 13 160,0 0 192,-15 0 64,14 13 96,-13 17-96,13-15-64,0 12 192,1 17 96,15 14 448,-2 15 320,2-2-224,28-13-32,15-1-128,-2 2 0,31-17 0,27-13-64,3-14-192,12-15-64,0-15 0,-13 1 64,-15-15-224,0 1-64,-15 12-3424,-15 2-1535,-13 14-545</inkml:trace>
  <inkml:trace contextRef="#ctx0" brushRef="#br1" timeOffset="34241">9844 10825 7168,'15'29'2720,"-15"-15"-1472,0 60-416,0-47 992,-15 3-608,0 14-128,1 13-449,-15 0-63,-14-13-352,-1 0-64,2-2 32,-2-13-32,-13-15 0,13-14-736,1-14-320,14-15-3071,0-13-2241,14-2 2368</inkml:trace>
  <inkml:trace contextRef="#ctx0" brushRef="#br1" timeOffset="34496">9844 10494 9600,'-15'0'3584,"1"14"-1920,-1 0-1376,15-14 864,0 0-641,0 15-127,0-1-160,15-14-64,-1 14-96,16-14-768,-16-14-223,14 14-3713</inkml:trace>
  <inkml:trace contextRef="#ctx0" brushRef="#br1" timeOffset="35016">10435 10753 9856,'-14'0'3680,"14"14"-1984,-15 1-1472,15 0 831,-15-15-607,15 28-64,15-13-128,0-2 64,13 2-160,30 1-32,-15-16 0,30 0 0,-16-16 0,1 1-64,-1 2 32,-13-2 0,-30-13 32,0-2-160,-28-13-32,-14 1 32,-2 11 0,-13-11 224,-14 13 128,13 14-32,-14 15 0,0 15-160,1 14-96,0 0-96,27 15 32,16-17-3903,28 4-1761,16 11 1312</inkml:trace>
  <inkml:trace contextRef="#ctx0" brushRef="#br1" timeOffset="35729">11272 10191 6912,'0'0'2624,"-29"0"-1408,29 14-704,-14 1 768,14-15-96,-15 28 64,15 16-256,-15-1-129,1 15-479,0 13 192,0 2 128,-16-1 0,2 1 32,-2-2-96,16-13-32,14-15 32,0-29 416,14-14-160,16-14-384,-2-15-160,16 15-96,-1-30 64,0 17-160,1-3-96,-2 2-128,2-2 32,13 17-128,-13 13-32,-1 13 96,1 17 96,-16-16-32,-13 14-64,0 1-32,-15 15 0,-15 0 0,-14-1 96,-15-1 0,-27 1 32,-2-13 0,1-16 64,15 0 32,-16-14 32,16 0-64,14-14 32,-1 0-1408,30-16-608,28 3-2912,0 11-1311,30-12 1599</inkml:trace>
  <inkml:trace contextRef="#ctx0" brushRef="#br1" timeOffset="37261">11993 11042 10624,'0'-30'4032,"0"60"-2177,0-30-2014,0 0 638,0 28-351,0 2-96,29-3-3391,-1 3-1569</inkml:trace>
</inkml:ink>
</file>

<file path=ppt/media/hdphoto1.wdp>
</file>

<file path=ppt/media/image1.png>
</file>

<file path=ppt/media/image10.jpeg>
</file>

<file path=ppt/media/image11.png>
</file>

<file path=ppt/media/image12.png>
</file>

<file path=ppt/media/image120.png>
</file>

<file path=ppt/media/image13.png>
</file>

<file path=ppt/media/image130.png>
</file>

<file path=ppt/media/image14.png>
</file>

<file path=ppt/media/image140.png>
</file>

<file path=ppt/media/image15.png>
</file>

<file path=ppt/media/image150.png>
</file>

<file path=ppt/media/image16.png>
</file>

<file path=ppt/media/image160.png>
</file>

<file path=ppt/media/image17.png>
</file>

<file path=ppt/media/image170.png>
</file>

<file path=ppt/media/image18.png>
</file>

<file path=ppt/media/image180.png>
</file>

<file path=ppt/media/image19.png>
</file>

<file path=ppt/media/image190.png>
</file>

<file path=ppt/media/image2.png>
</file>

<file path=ppt/media/image20.png>
</file>

<file path=ppt/media/image20.svg>
</file>

<file path=ppt/media/image21.png>
</file>

<file path=ppt/media/image210.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jpg>
</file>

<file path=ppt/media/image40.png>
</file>

<file path=ppt/media/image41.svg>
</file>

<file path=ppt/media/image42.png>
</file>

<file path=ppt/media/image43.svg>
</file>

<file path=ppt/media/image44.png>
</file>

<file path=ppt/media/image45.png>
</file>

<file path=ppt/media/image46.png>
</file>

<file path=ppt/media/image47.jpg>
</file>

<file path=ppt/media/image48.png>
</file>

<file path=ppt/media/image49.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3/15/2019 8:59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a:t>
            </a:r>
            <a:r>
              <a:rPr lang="en-US" baseline="0" dirty="0"/>
              <a:t> all that, what is a bot?</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6216529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2048976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26</a:t>
            </a:fld>
            <a:endParaRPr lang="en-US" dirty="0"/>
          </a:p>
        </p:txBody>
      </p:sp>
      <p:sp>
        <p:nvSpPr>
          <p:cNvPr id="10" name="Date Placeholder 9"/>
          <p:cNvSpPr>
            <a:spLocks noGrp="1"/>
          </p:cNvSpPr>
          <p:nvPr>
            <p:ph type="dt" idx="13"/>
          </p:nvPr>
        </p:nvSpPr>
        <p:spPr/>
        <p:txBody>
          <a:bodyPr/>
          <a:lstStyle/>
          <a:p>
            <a:fld id="{6108602D-D426-4C00-B215-BFA18C076426}" type="datetime8">
              <a:rPr lang="en-US" smtClean="0"/>
              <a:t>3/15/2019 8:59 AM</a:t>
            </a:fld>
            <a:endParaRPr lang="en-US" dirty="0"/>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19675281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3/15/2019 8:59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12249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Draw</a:t>
            </a:r>
            <a:r>
              <a:rPr lang="en-US" baseline="0" dirty="0"/>
              <a:t> chart and talk to uncanny valley</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9076109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3A5C127-CB05-47B6-8D1E-7BC74A68F508}" type="datetime8">
              <a:rPr lang="en-US" smtClean="0">
                <a:solidFill>
                  <a:prstClr val="black"/>
                </a:solidFill>
              </a:rPr>
              <a:pPr/>
              <a:t>3/15/2019 8:59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35</a:t>
            </a:fld>
            <a:endParaRPr lang="en-US" dirty="0">
              <a:solidFill>
                <a:prstClr val="black"/>
              </a:solidFill>
            </a:endParaRPr>
          </a:p>
        </p:txBody>
      </p:sp>
    </p:spTree>
    <p:extLst>
      <p:ext uri="{BB962C8B-B14F-4D97-AF65-F5344CB8AC3E}">
        <p14:creationId xmlns:p14="http://schemas.microsoft.com/office/powerpoint/2010/main" val="42392958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a:t>
            </a:r>
            <a:r>
              <a:rPr lang="en-US" baseline="0" dirty="0"/>
              <a:t> all that, what is a bot?</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8332449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 One that connects to users at a slightly more personal level.</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42691891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3081131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334464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4001563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41780422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8808408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0645080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354516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3/15/2019 8:59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4077300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3/15/2019 8:59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8675843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customXml" Target="../../customXml/item128.xml"/><Relationship Id="rId7" Type="http://schemas.openxmlformats.org/officeDocument/2006/relationships/image" Target="../media/image1.png"/><Relationship Id="rId2" Type="http://schemas.openxmlformats.org/officeDocument/2006/relationships/customXml" Target="../../customXml/item127.xml"/><Relationship Id="rId1" Type="http://schemas.openxmlformats.org/officeDocument/2006/relationships/customXml" Target="../../customXml/item126.xml"/><Relationship Id="rId6" Type="http://schemas.openxmlformats.org/officeDocument/2006/relationships/slideMaster" Target="../slideMasters/slideMaster1.xml"/><Relationship Id="rId5" Type="http://schemas.openxmlformats.org/officeDocument/2006/relationships/customXml" Target="../../customXml/item130.xml"/><Relationship Id="rId4" Type="http://schemas.openxmlformats.org/officeDocument/2006/relationships/customXml" Target="../../customXml/item129.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133.xml"/><Relationship Id="rId7" Type="http://schemas.openxmlformats.org/officeDocument/2006/relationships/image" Target="../media/image1.png"/><Relationship Id="rId2" Type="http://schemas.openxmlformats.org/officeDocument/2006/relationships/customXml" Target="../../customXml/item132.xml"/><Relationship Id="rId1" Type="http://schemas.openxmlformats.org/officeDocument/2006/relationships/customXml" Target="../../customXml/item131.xml"/><Relationship Id="rId6" Type="http://schemas.openxmlformats.org/officeDocument/2006/relationships/slideMaster" Target="../slideMasters/slideMaster1.xml"/><Relationship Id="rId5" Type="http://schemas.openxmlformats.org/officeDocument/2006/relationships/customXml" Target="../../customXml/item135.xml"/><Relationship Id="rId4" Type="http://schemas.openxmlformats.org/officeDocument/2006/relationships/customXml" Target="../../customXml/item134.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138.xml"/><Relationship Id="rId7" Type="http://schemas.openxmlformats.org/officeDocument/2006/relationships/image" Target="../media/image2.png"/><Relationship Id="rId2" Type="http://schemas.openxmlformats.org/officeDocument/2006/relationships/customXml" Target="../../customXml/item137.xml"/><Relationship Id="rId1" Type="http://schemas.openxmlformats.org/officeDocument/2006/relationships/customXml" Target="../../customXml/item136.xml"/><Relationship Id="rId6" Type="http://schemas.openxmlformats.org/officeDocument/2006/relationships/slideMaster" Target="../slideMasters/slideMaster1.xml"/><Relationship Id="rId5" Type="http://schemas.openxmlformats.org/officeDocument/2006/relationships/customXml" Target="../../customXml/item140.xml"/><Relationship Id="rId4" Type="http://schemas.openxmlformats.org/officeDocument/2006/relationships/customXml" Target="../../customXml/item139.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customXml" Target="../../customXml/item143.xml"/><Relationship Id="rId7" Type="http://schemas.openxmlformats.org/officeDocument/2006/relationships/image" Target="../media/image2.png"/><Relationship Id="rId2" Type="http://schemas.openxmlformats.org/officeDocument/2006/relationships/customXml" Target="../../customXml/item142.xml"/><Relationship Id="rId1" Type="http://schemas.openxmlformats.org/officeDocument/2006/relationships/customXml" Target="../../customXml/item141.xml"/><Relationship Id="rId6" Type="http://schemas.openxmlformats.org/officeDocument/2006/relationships/slideMaster" Target="../slideMasters/slideMaster3.xml"/><Relationship Id="rId5" Type="http://schemas.openxmlformats.org/officeDocument/2006/relationships/customXml" Target="../../customXml/item145.xml"/><Relationship Id="rId4" Type="http://schemas.openxmlformats.org/officeDocument/2006/relationships/customXml" Target="../../customXml/item14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7691294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9939676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663440" y="2560320"/>
            <a:ext cx="2103120" cy="210312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60320" y="2560320"/>
            <a:ext cx="2103120" cy="210312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57200" y="2560320"/>
            <a:ext cx="2103120" cy="210312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766560" y="2560320"/>
            <a:ext cx="2103120" cy="210312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160803" y="5051425"/>
            <a:ext cx="8928100" cy="1943100"/>
          </a:xfrm>
          <a:prstGeom prst="rect">
            <a:avLst/>
          </a:prstGeom>
        </p:spPr>
      </p:pic>
    </p:spTree>
    <p:extLst>
      <p:ext uri="{BB962C8B-B14F-4D97-AF65-F5344CB8AC3E}">
        <p14:creationId xmlns:p14="http://schemas.microsoft.com/office/powerpoint/2010/main" val="129516634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6217920" y="0"/>
            <a:ext cx="6217920" cy="6995160"/>
          </a:xfrm>
        </p:spPr>
        <p:txBody>
          <a:bodyPr/>
          <a:lstStyle/>
          <a:p>
            <a:endParaRPr lang="en-US"/>
          </a:p>
        </p:txBody>
      </p:sp>
      <p:sp>
        <p:nvSpPr>
          <p:cNvPr id="6" name="Text Placeholder 5"/>
          <p:cNvSpPr>
            <a:spLocks noGrp="1"/>
          </p:cNvSpPr>
          <p:nvPr>
            <p:ph type="body" sz="quarter" idx="11"/>
          </p:nvPr>
        </p:nvSpPr>
        <p:spPr>
          <a:xfrm>
            <a:off x="365759"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82648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58368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217920" cy="6995160"/>
          </a:xfrm>
        </p:spPr>
        <p:txBody>
          <a:bodyPr/>
          <a:lstStyle/>
          <a:p>
            <a:endParaRPr lang="en-US"/>
          </a:p>
        </p:txBody>
      </p:sp>
      <p:sp>
        <p:nvSpPr>
          <p:cNvPr id="6" name="Text Placeholder 5"/>
          <p:cNvSpPr>
            <a:spLocks noGrp="1"/>
          </p:cNvSpPr>
          <p:nvPr>
            <p:ph type="body" sz="quarter" idx="11"/>
          </p:nvPr>
        </p:nvSpPr>
        <p:spPr>
          <a:xfrm>
            <a:off x="6583680"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991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365760" y="731520"/>
            <a:ext cx="7772400" cy="615553"/>
          </a:xfrm>
        </p:spPr>
        <p:txBody>
          <a:bodyPr>
            <a:spAutoFit/>
          </a:bodyPr>
          <a:lstStyle>
            <a:lvl1pP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93069" y="3497580"/>
            <a:ext cx="7346006" cy="3505200"/>
          </a:xfrm>
          <a:prstGeom prst="rect">
            <a:avLst/>
          </a:prstGeom>
        </p:spPr>
      </p:pic>
    </p:spTree>
    <p:extLst>
      <p:ext uri="{BB962C8B-B14F-4D97-AF65-F5344CB8AC3E}">
        <p14:creationId xmlns:p14="http://schemas.microsoft.com/office/powerpoint/2010/main" val="101756562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4297680" y="731520"/>
            <a:ext cx="7772400" cy="615553"/>
          </a:xfrm>
        </p:spPr>
        <p:txBody>
          <a:bodyPr>
            <a:spAutoFit/>
          </a:bodyPr>
          <a:lstStyle>
            <a:lvl1pPr algn="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55637" y="3268662"/>
            <a:ext cx="7463692" cy="3048000"/>
          </a:xfrm>
          <a:prstGeom prst="rect">
            <a:avLst/>
          </a:prstGeom>
        </p:spPr>
      </p:pic>
    </p:spTree>
    <p:extLst>
      <p:ext uri="{BB962C8B-B14F-4D97-AF65-F5344CB8AC3E}">
        <p14:creationId xmlns:p14="http://schemas.microsoft.com/office/powerpoint/2010/main" val="18841676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5760" y="1097280"/>
            <a:ext cx="7315200" cy="1181862"/>
          </a:xfrm>
          <a:noFill/>
        </p:spPr>
        <p:txBody>
          <a:bodyPr tIns="91440" bIns="91440" anchor="t" anchorCtr="0">
            <a:spAutoFit/>
          </a:bodyPr>
          <a:lstStyle>
            <a:lvl1pPr>
              <a:defRPr sz="7200" spc="-8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89831" y="2906331"/>
            <a:ext cx="10056812" cy="1181862"/>
          </a:xfrm>
          <a:noFill/>
        </p:spPr>
        <p:txBody>
          <a:bodyPr tIns="91440" bIns="91440" anchor="t" anchorCtr="0">
            <a:spAutoFit/>
          </a:bodyPr>
          <a:lstStyle>
            <a:lvl1pPr algn="ctr">
              <a:defRPr sz="7200" spc="-100" baseline="0">
                <a:solidFill>
                  <a:schemeClr val="bg1"/>
                </a:solidFill>
              </a:defRPr>
            </a:lvl1pPr>
          </a:lstStyle>
          <a:p>
            <a:r>
              <a:rPr lang="en-US" dirty="0"/>
              <a:t>Demo title</a:t>
            </a:r>
          </a:p>
        </p:txBody>
      </p:sp>
    </p:spTree>
    <p:extLst>
      <p:ext uri="{BB962C8B-B14F-4D97-AF65-F5344CB8AC3E}">
        <p14:creationId xmlns:p14="http://schemas.microsoft.com/office/powerpoint/2010/main" val="24117026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812175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65760" y="1371600"/>
            <a:ext cx="11704320" cy="2043636"/>
          </a:xfrm>
        </p:spPr>
        <p:txBody>
          <a:bodyPr>
            <a:spAutoFit/>
          </a:bodyPr>
          <a:lstStyle>
            <a:lvl1pPr marL="0" indent="0">
              <a:spcBef>
                <a:spcPts val="600"/>
              </a:spcBef>
              <a:buNone/>
              <a:defRPr sz="32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86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572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858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9144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50837" y="5554662"/>
            <a:ext cx="11704320" cy="954107"/>
          </a:xfrm>
          <a:prstGeom prst="rect">
            <a:avLst/>
          </a:prstGeom>
          <a:noFill/>
          <a:ln w="12700">
            <a:noFill/>
            <a:miter lim="800000"/>
            <a:headEnd type="none" w="sm" len="sm"/>
            <a:tailEnd type="none" w="sm" len="sm"/>
          </a:ln>
          <a:effectLst/>
        </p:spPr>
        <p:txBody>
          <a:bodyPr vert="horz" wrap="square" lIns="91440" tIns="91440" rIns="91440" bIns="91440" numCol="1" anchor="t" anchorCtr="0" compatLnSpc="1">
            <a:prstTxWarp prst="textNoShape">
              <a:avLst/>
            </a:prstTxWarp>
            <a:spAutoFit/>
          </a:bodyPr>
          <a:lstStyle/>
          <a:p>
            <a:pPr defTabSz="932290" eaLnBrk="0" hangingPunct="0"/>
            <a:r>
              <a:rPr lang="en-US" sz="100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32290" eaLnBrk="0" hangingPunct="0"/>
            <a:r>
              <a:rPr lang="en-US" sz="100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65760" y="1371600"/>
            <a:ext cx="11704320" cy="1877437"/>
          </a:xfrm>
          <a:prstGeom prst="rect">
            <a:avLst/>
          </a:prstGeom>
        </p:spPr>
        <p:txBody>
          <a:bodyPr>
            <a:spAutoFit/>
          </a:bodyPr>
          <a:lstStyle>
            <a:lvl1pPr marL="2286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572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858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9144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430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63640"/>
            <a:ext cx="12436476" cy="731520"/>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2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339196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906331"/>
            <a:ext cx="11887200" cy="1181862"/>
          </a:xfrm>
          <a:noFill/>
        </p:spPr>
        <p:txBody>
          <a:bodyPr tIns="91440" bIns="91440" anchor="t" anchorCtr="0">
            <a:spAutoFit/>
          </a:bodyPr>
          <a:lstStyle>
            <a:lvl1pPr algn="ct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1382278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1315" y="0"/>
            <a:ext cx="6995160" cy="6995160"/>
          </a:xfrm>
          <a:prstGeom prst="rect">
            <a:avLst/>
          </a:prstGeom>
        </p:spPr>
      </p:pic>
    </p:spTree>
    <p:extLst>
      <p:ext uri="{BB962C8B-B14F-4D97-AF65-F5344CB8AC3E}">
        <p14:creationId xmlns:p14="http://schemas.microsoft.com/office/powerpoint/2010/main" val="476042617"/>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cSld name="6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83F1D-B2FE-4E71-95F5-0292D50B66C3}"/>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897F03B8-7876-43A2-B73C-0ABC7009B0D8}"/>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B02F8654-BCE0-4B15-BCDC-DC0D9C5DD74A}"/>
              </a:ext>
            </a:extLst>
          </p:cNvPr>
          <p:cNvSpPr>
            <a:spLocks noGrp="1"/>
          </p:cNvSpPr>
          <p:nvPr>
            <p:ph type="dt" sz="half" idx="10"/>
          </p:nvPr>
        </p:nvSpPr>
        <p:spPr/>
        <p:txBody>
          <a:bodyPr/>
          <a:lstStyle/>
          <a:p>
            <a:fld id="{F19EFA5E-F13E-40DF-A13B-824744D24013}" type="datetimeFigureOut">
              <a:rPr lang="en-US" smtClean="0"/>
              <a:t>3/15/2019</a:t>
            </a:fld>
            <a:endParaRPr lang="en-US"/>
          </a:p>
        </p:txBody>
      </p:sp>
      <p:sp>
        <p:nvSpPr>
          <p:cNvPr id="5" name="Footer Placeholder 4">
            <a:extLst>
              <a:ext uri="{FF2B5EF4-FFF2-40B4-BE49-F238E27FC236}">
                <a16:creationId xmlns:a16="http://schemas.microsoft.com/office/drawing/2014/main" id="{970C29A9-71FD-4527-B113-29B0EB420E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65CCF9-2C3F-41DE-A04E-1A9868DD82BE}"/>
              </a:ext>
            </a:extLst>
          </p:cNvPr>
          <p:cNvSpPr>
            <a:spLocks noGrp="1"/>
          </p:cNvSpPr>
          <p:nvPr>
            <p:ph type="sldNum" sz="quarter" idx="12"/>
          </p:nvPr>
        </p:nvSpPr>
        <p:spPr/>
        <p:txBody>
          <a:bodyPr/>
          <a:lstStyle/>
          <a:p>
            <a:fld id="{9249213E-9EA0-4553-A7DC-024A7DDCC69B}" type="slidenum">
              <a:rPr lang="en-US" smtClean="0"/>
              <a:t>‹#›</a:t>
            </a:fld>
            <a:endParaRPr lang="en-US"/>
          </a:p>
        </p:txBody>
      </p:sp>
    </p:spTree>
    <p:extLst>
      <p:ext uri="{BB962C8B-B14F-4D97-AF65-F5344CB8AC3E}">
        <p14:creationId xmlns:p14="http://schemas.microsoft.com/office/powerpoint/2010/main" val="11768416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70748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24659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50837" y="6143778"/>
            <a:ext cx="2283588" cy="373062"/>
          </a:xfrm>
          <a:prstGeom prst="rect">
            <a:avLst/>
          </a:prstGeom>
        </p:spPr>
      </p:pic>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chemeClr val="bg1"/>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7324337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5760" y="1280160"/>
            <a:ext cx="11704320" cy="1877437"/>
          </a:xfrm>
        </p:spPr>
        <p:txBody>
          <a:bodyPr>
            <a:spAutoFit/>
          </a:bodyPr>
          <a:lstStyle>
            <a:lvl1pPr>
              <a:spcBef>
                <a:spcPts val="600"/>
              </a:spcBef>
              <a:defRPr sz="2000"/>
            </a:lvl1pPr>
            <a:lvl2pPr>
              <a:spcBef>
                <a:spcPts val="600"/>
              </a:spcBef>
              <a:defRPr sz="2000"/>
            </a:lvl2pPr>
            <a:lvl3pPr>
              <a:spcBef>
                <a:spcPts val="600"/>
              </a:spcBef>
              <a:defRPr sz="2000"/>
            </a:lvl3pPr>
            <a:lvl4pPr>
              <a:spcBef>
                <a:spcPts val="600"/>
              </a:spcBef>
              <a:defRPr sz="2000"/>
            </a:lvl4pPr>
            <a:lvl5pPr>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0" indent="0">
              <a:spcBef>
                <a:spcPts val="600"/>
              </a:spcBef>
              <a:buFontTx/>
              <a:buNone/>
              <a:defRPr sz="2000"/>
            </a:lvl2pPr>
            <a:lvl3pPr marL="228600" indent="0">
              <a:spcBef>
                <a:spcPts val="600"/>
              </a:spcBef>
              <a:buNone/>
              <a:defRPr/>
            </a:lvl3pPr>
            <a:lvl4pPr marL="457200" indent="0">
              <a:spcBef>
                <a:spcPts val="600"/>
              </a:spcBef>
              <a:buNone/>
              <a:defRPr/>
            </a:lvl4pPr>
            <a:lvl5pPr marL="685800" indent="0">
              <a:spcBef>
                <a:spcPts val="600"/>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1382278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50837" y="6143778"/>
            <a:ext cx="2283588" cy="373062"/>
          </a:xfrm>
          <a:prstGeom prst="rect">
            <a:avLst/>
          </a:prstGeom>
        </p:spPr>
      </p:pic>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chemeClr val="bg1"/>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7225177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8445917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90224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89831" y="2906331"/>
            <a:ext cx="10056812" cy="1181862"/>
          </a:xfrm>
          <a:noFill/>
        </p:spPr>
        <p:txBody>
          <a:bodyPr tIns="91440" bIns="91440" anchor="t" anchorCtr="0">
            <a:spAutoFit/>
          </a:bodyPr>
          <a:lstStyle>
            <a:lvl1pPr algn="ctr">
              <a:defRPr sz="7200" spc="-100" baseline="0">
                <a:solidFill>
                  <a:schemeClr val="bg1"/>
                </a:solidFill>
              </a:defRPr>
            </a:lvl1pPr>
          </a:lstStyle>
          <a:p>
            <a:r>
              <a:rPr lang="en-US" dirty="0"/>
              <a:t>Demo title</a:t>
            </a:r>
          </a:p>
        </p:txBody>
      </p:sp>
    </p:spTree>
    <p:extLst>
      <p:ext uri="{BB962C8B-B14F-4D97-AF65-F5344CB8AC3E}">
        <p14:creationId xmlns:p14="http://schemas.microsoft.com/office/powerpoint/2010/main" val="30356996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cSld name="6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83F1D-B2FE-4E71-95F5-0292D50B66C3}"/>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897F03B8-7876-43A2-B73C-0ABC7009B0D8}"/>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B02F8654-BCE0-4B15-BCDC-DC0D9C5DD74A}"/>
              </a:ext>
            </a:extLst>
          </p:cNvPr>
          <p:cNvSpPr>
            <a:spLocks noGrp="1"/>
          </p:cNvSpPr>
          <p:nvPr>
            <p:ph type="dt" sz="half" idx="10"/>
          </p:nvPr>
        </p:nvSpPr>
        <p:spPr/>
        <p:txBody>
          <a:bodyPr/>
          <a:lstStyle/>
          <a:p>
            <a:fld id="{F19EFA5E-F13E-40DF-A13B-824744D24013}" type="datetimeFigureOut">
              <a:rPr lang="en-US" smtClean="0"/>
              <a:t>3/15/2019</a:t>
            </a:fld>
            <a:endParaRPr lang="en-US"/>
          </a:p>
        </p:txBody>
      </p:sp>
      <p:sp>
        <p:nvSpPr>
          <p:cNvPr id="5" name="Footer Placeholder 4">
            <a:extLst>
              <a:ext uri="{FF2B5EF4-FFF2-40B4-BE49-F238E27FC236}">
                <a16:creationId xmlns:a16="http://schemas.microsoft.com/office/drawing/2014/main" id="{970C29A9-71FD-4527-B113-29B0EB420E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65CCF9-2C3F-41DE-A04E-1A9868DD82BE}"/>
              </a:ext>
            </a:extLst>
          </p:cNvPr>
          <p:cNvSpPr>
            <a:spLocks noGrp="1"/>
          </p:cNvSpPr>
          <p:nvPr>
            <p:ph type="sldNum" sz="quarter" idx="12"/>
          </p:nvPr>
        </p:nvSpPr>
        <p:spPr/>
        <p:txBody>
          <a:bodyPr/>
          <a:lstStyle/>
          <a:p>
            <a:fld id="{9249213E-9EA0-4553-A7DC-024A7DDCC69B}" type="slidenum">
              <a:rPr lang="en-US" smtClean="0"/>
              <a:t>‹#›</a:t>
            </a:fld>
            <a:endParaRPr lang="en-US"/>
          </a:p>
        </p:txBody>
      </p:sp>
    </p:spTree>
    <p:extLst>
      <p:ext uri="{BB962C8B-B14F-4D97-AF65-F5344CB8AC3E}">
        <p14:creationId xmlns:p14="http://schemas.microsoft.com/office/powerpoint/2010/main" val="133208664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50837" y="5554662"/>
            <a:ext cx="11704320" cy="954107"/>
          </a:xfrm>
          <a:prstGeom prst="rect">
            <a:avLst/>
          </a:prstGeom>
          <a:noFill/>
          <a:ln w="12700">
            <a:noFill/>
            <a:miter lim="800000"/>
            <a:headEnd type="none" w="sm" len="sm"/>
            <a:tailEnd type="none" w="sm" len="sm"/>
          </a:ln>
          <a:effectLst/>
        </p:spPr>
        <p:txBody>
          <a:bodyPr vert="horz" wrap="square" lIns="91440" tIns="91440" rIns="91440" bIns="91440" numCol="1" anchor="t" anchorCtr="0" compatLnSpc="1">
            <a:prstTxWarp prst="textNoShape">
              <a:avLst/>
            </a:prstTxWarp>
            <a:spAutoFit/>
          </a:bodyPr>
          <a:lstStyle/>
          <a:p>
            <a:pPr defTabSz="932290" eaLnBrk="0" hangingPunct="0"/>
            <a:r>
              <a:rPr lang="en-US" sz="100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32290" eaLnBrk="0" hangingPunct="0"/>
            <a:r>
              <a:rPr lang="en-US" sz="100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241001747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703157" y="5897245"/>
            <a:ext cx="7197633" cy="1097280"/>
          </a:xfrm>
          <a:prstGeom prst="rect">
            <a:avLst/>
          </a:prstGeom>
        </p:spPr>
      </p:pic>
    </p:spTree>
    <p:extLst>
      <p:ext uri="{BB962C8B-B14F-4D97-AF65-F5344CB8AC3E}">
        <p14:creationId xmlns:p14="http://schemas.microsoft.com/office/powerpoint/2010/main" val="31024258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0" indent="0">
              <a:spcBef>
                <a:spcPts val="600"/>
              </a:spcBef>
              <a:buFontTx/>
              <a:buNone/>
              <a:defRPr sz="2000"/>
            </a:lvl2pPr>
            <a:lvl3pPr marL="228600" indent="0">
              <a:spcBef>
                <a:spcPts val="600"/>
              </a:spcBef>
              <a:buNone/>
              <a:defRPr/>
            </a:lvl3pPr>
            <a:lvl4pPr marL="457200" indent="0">
              <a:spcBef>
                <a:spcPts val="600"/>
              </a:spcBef>
              <a:buNone/>
              <a:defRPr/>
            </a:lvl4pPr>
            <a:lvl5pPr marL="685800" indent="0">
              <a:spcBef>
                <a:spcPts val="600"/>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228600" indent="-228600">
              <a:spcBef>
                <a:spcPts val="600"/>
              </a:spcBef>
              <a:buFont typeface="Arial" charset="0"/>
              <a:buChar char="•"/>
              <a:defRPr sz="2000"/>
            </a:lvl2pPr>
            <a:lvl3pPr marL="457200" indent="-228600">
              <a:spcBef>
                <a:spcPts val="600"/>
              </a:spcBef>
              <a:buFont typeface="Arial" charset="0"/>
              <a:buChar char="•"/>
              <a:defRPr/>
            </a:lvl3pPr>
            <a:lvl4pPr marL="685800" indent="-228600">
              <a:spcBef>
                <a:spcPts val="600"/>
              </a:spcBef>
              <a:buFont typeface="Arial" charset="0"/>
              <a:buChar char="•"/>
              <a:defRPr/>
            </a:lvl4pPr>
            <a:lvl5pPr marL="914400" indent="-228600">
              <a:spcBef>
                <a:spcPts val="600"/>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5760" y="1280160"/>
            <a:ext cx="11704320" cy="1877437"/>
          </a:xfrm>
        </p:spPr>
        <p:txBody>
          <a:bodyPr>
            <a:spAutoFit/>
          </a:bodyPr>
          <a:lstStyle>
            <a:lvl1pPr>
              <a:spcBef>
                <a:spcPts val="600"/>
              </a:spcBef>
              <a:defRPr sz="2000"/>
            </a:lvl1pPr>
            <a:lvl2pPr>
              <a:spcBef>
                <a:spcPts val="600"/>
              </a:spcBef>
              <a:defRPr sz="2000"/>
            </a:lvl2pPr>
            <a:lvl3pPr>
              <a:spcBef>
                <a:spcPts val="600"/>
              </a:spcBef>
              <a:defRPr sz="2000"/>
            </a:lvl3pPr>
            <a:lvl4pPr>
              <a:spcBef>
                <a:spcPts val="600"/>
              </a:spcBef>
              <a:defRPr sz="2000"/>
            </a:lvl4pPr>
            <a:lvl5pPr>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59"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6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ags" Target="../tags/tag11.xml"/><Relationship Id="rId21" Type="http://schemas.openxmlformats.org/officeDocument/2006/relationships/slideLayout" Target="../slideLayouts/slideLayout21.xml"/><Relationship Id="rId34" Type="http://schemas.openxmlformats.org/officeDocument/2006/relationships/tags" Target="../tags/tag6.xml"/><Relationship Id="rId42" Type="http://schemas.openxmlformats.org/officeDocument/2006/relationships/tags" Target="../tags/tag14.xml"/><Relationship Id="rId47" Type="http://schemas.openxmlformats.org/officeDocument/2006/relationships/tags" Target="../tags/tag19.xml"/><Relationship Id="rId50" Type="http://schemas.openxmlformats.org/officeDocument/2006/relationships/tags" Target="../tags/tag22.xml"/><Relationship Id="rId55" Type="http://schemas.openxmlformats.org/officeDocument/2006/relationships/tags" Target="../tags/tag27.xml"/><Relationship Id="rId63" Type="http://schemas.openxmlformats.org/officeDocument/2006/relationships/tags" Target="../tags/tag3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tags" Target="../tags/tag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37" Type="http://schemas.openxmlformats.org/officeDocument/2006/relationships/tags" Target="../tags/tag9.xml"/><Relationship Id="rId40" Type="http://schemas.openxmlformats.org/officeDocument/2006/relationships/tags" Target="../tags/tag12.xml"/><Relationship Id="rId45" Type="http://schemas.openxmlformats.org/officeDocument/2006/relationships/tags" Target="../tags/tag17.xml"/><Relationship Id="rId53" Type="http://schemas.openxmlformats.org/officeDocument/2006/relationships/tags" Target="../tags/tag25.xml"/><Relationship Id="rId58" Type="http://schemas.openxmlformats.org/officeDocument/2006/relationships/tags" Target="../tags/tag30.xml"/><Relationship Id="rId66" Type="http://schemas.openxmlformats.org/officeDocument/2006/relationships/tags" Target="../tags/tag3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36" Type="http://schemas.openxmlformats.org/officeDocument/2006/relationships/tags" Target="../tags/tag8.xml"/><Relationship Id="rId49" Type="http://schemas.openxmlformats.org/officeDocument/2006/relationships/tags" Target="../tags/tag21.xml"/><Relationship Id="rId57" Type="http://schemas.openxmlformats.org/officeDocument/2006/relationships/tags" Target="../tags/tag29.xml"/><Relationship Id="rId61" Type="http://schemas.openxmlformats.org/officeDocument/2006/relationships/tags" Target="../tags/tag3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4" Type="http://schemas.openxmlformats.org/officeDocument/2006/relationships/tags" Target="../tags/tag16.xml"/><Relationship Id="rId52" Type="http://schemas.openxmlformats.org/officeDocument/2006/relationships/tags" Target="../tags/tag24.xml"/><Relationship Id="rId60" Type="http://schemas.openxmlformats.org/officeDocument/2006/relationships/tags" Target="../tags/tag32.xml"/><Relationship Id="rId65" Type="http://schemas.openxmlformats.org/officeDocument/2006/relationships/tags" Target="../tags/tag37.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tags" Target="../tags/tag7.xml"/><Relationship Id="rId43" Type="http://schemas.openxmlformats.org/officeDocument/2006/relationships/tags" Target="../tags/tag15.xml"/><Relationship Id="rId48" Type="http://schemas.openxmlformats.org/officeDocument/2006/relationships/tags" Target="../tags/tag20.xml"/><Relationship Id="rId56" Type="http://schemas.openxmlformats.org/officeDocument/2006/relationships/tags" Target="../tags/tag28.xml"/><Relationship Id="rId64" Type="http://schemas.openxmlformats.org/officeDocument/2006/relationships/tags" Target="../tags/tag36.xml"/><Relationship Id="rId8" Type="http://schemas.openxmlformats.org/officeDocument/2006/relationships/slideLayout" Target="../slideLayouts/slideLayout8.xml"/><Relationship Id="rId51" Type="http://schemas.openxmlformats.org/officeDocument/2006/relationships/tags" Target="../tags/tag23.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38" Type="http://schemas.openxmlformats.org/officeDocument/2006/relationships/tags" Target="../tags/tag10.xml"/><Relationship Id="rId46" Type="http://schemas.openxmlformats.org/officeDocument/2006/relationships/tags" Target="../tags/tag18.xml"/><Relationship Id="rId59" Type="http://schemas.openxmlformats.org/officeDocument/2006/relationships/tags" Target="../tags/tag31.xml"/><Relationship Id="rId67" Type="http://schemas.openxmlformats.org/officeDocument/2006/relationships/tags" Target="../tags/tag39.xml"/><Relationship Id="rId20" Type="http://schemas.openxmlformats.org/officeDocument/2006/relationships/slideLayout" Target="../slideLayouts/slideLayout20.xml"/><Relationship Id="rId41" Type="http://schemas.openxmlformats.org/officeDocument/2006/relationships/tags" Target="../tags/tag13.xml"/><Relationship Id="rId54" Type="http://schemas.openxmlformats.org/officeDocument/2006/relationships/tags" Target="../tags/tag26.xml"/><Relationship Id="rId62" Type="http://schemas.openxmlformats.org/officeDocument/2006/relationships/tags" Target="../tags/tag3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 Id="rId4" Type="http://schemas.openxmlformats.org/officeDocument/2006/relationships/image" Target="../media/image11.emf"/></Relationships>
</file>

<file path=ppt/slideMasters/_rels/slideMaster3.xml.rels><?xml version="1.0" encoding="UTF-8" standalone="yes"?>
<Relationships xmlns="http://schemas.openxmlformats.org/package/2006/relationships"><Relationship Id="rId13" Type="http://schemas.openxmlformats.org/officeDocument/2006/relationships/tags" Target="../tags/tag42.xml"/><Relationship Id="rId18" Type="http://schemas.openxmlformats.org/officeDocument/2006/relationships/tags" Target="../tags/tag47.xml"/><Relationship Id="rId26" Type="http://schemas.openxmlformats.org/officeDocument/2006/relationships/tags" Target="../tags/tag55.xml"/><Relationship Id="rId39" Type="http://schemas.openxmlformats.org/officeDocument/2006/relationships/tags" Target="../tags/tag68.xml"/><Relationship Id="rId3" Type="http://schemas.openxmlformats.org/officeDocument/2006/relationships/slideLayout" Target="../slideLayouts/slideLayout32.xml"/><Relationship Id="rId21" Type="http://schemas.openxmlformats.org/officeDocument/2006/relationships/tags" Target="../tags/tag50.xml"/><Relationship Id="rId34" Type="http://schemas.openxmlformats.org/officeDocument/2006/relationships/tags" Target="../tags/tag63.xml"/><Relationship Id="rId42" Type="http://schemas.openxmlformats.org/officeDocument/2006/relationships/tags" Target="../tags/tag71.xml"/><Relationship Id="rId47" Type="http://schemas.openxmlformats.org/officeDocument/2006/relationships/tags" Target="../tags/tag76.xml"/><Relationship Id="rId7" Type="http://schemas.openxmlformats.org/officeDocument/2006/relationships/slideLayout" Target="../slideLayouts/slideLayout36.xml"/><Relationship Id="rId12" Type="http://schemas.openxmlformats.org/officeDocument/2006/relationships/tags" Target="../tags/tag41.xml"/><Relationship Id="rId17" Type="http://schemas.openxmlformats.org/officeDocument/2006/relationships/tags" Target="../tags/tag46.xml"/><Relationship Id="rId25" Type="http://schemas.openxmlformats.org/officeDocument/2006/relationships/tags" Target="../tags/tag54.xml"/><Relationship Id="rId33" Type="http://schemas.openxmlformats.org/officeDocument/2006/relationships/tags" Target="../tags/tag62.xml"/><Relationship Id="rId38" Type="http://schemas.openxmlformats.org/officeDocument/2006/relationships/tags" Target="../tags/tag67.xml"/><Relationship Id="rId46" Type="http://schemas.openxmlformats.org/officeDocument/2006/relationships/tags" Target="../tags/tag75.xml"/><Relationship Id="rId2" Type="http://schemas.openxmlformats.org/officeDocument/2006/relationships/slideLayout" Target="../slideLayouts/slideLayout31.xml"/><Relationship Id="rId16" Type="http://schemas.openxmlformats.org/officeDocument/2006/relationships/tags" Target="../tags/tag45.xml"/><Relationship Id="rId20" Type="http://schemas.openxmlformats.org/officeDocument/2006/relationships/tags" Target="../tags/tag49.xml"/><Relationship Id="rId29" Type="http://schemas.openxmlformats.org/officeDocument/2006/relationships/tags" Target="../tags/tag58.xml"/><Relationship Id="rId41" Type="http://schemas.openxmlformats.org/officeDocument/2006/relationships/tags" Target="../tags/tag70.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tags" Target="../tags/tag40.xml"/><Relationship Id="rId24" Type="http://schemas.openxmlformats.org/officeDocument/2006/relationships/tags" Target="../tags/tag53.xml"/><Relationship Id="rId32" Type="http://schemas.openxmlformats.org/officeDocument/2006/relationships/tags" Target="../tags/tag61.xml"/><Relationship Id="rId37" Type="http://schemas.openxmlformats.org/officeDocument/2006/relationships/tags" Target="../tags/tag66.xml"/><Relationship Id="rId40" Type="http://schemas.openxmlformats.org/officeDocument/2006/relationships/tags" Target="../tags/tag69.xml"/><Relationship Id="rId45" Type="http://schemas.openxmlformats.org/officeDocument/2006/relationships/tags" Target="../tags/tag74.xml"/><Relationship Id="rId5" Type="http://schemas.openxmlformats.org/officeDocument/2006/relationships/slideLayout" Target="../slideLayouts/slideLayout34.xml"/><Relationship Id="rId15" Type="http://schemas.openxmlformats.org/officeDocument/2006/relationships/tags" Target="../tags/tag44.xml"/><Relationship Id="rId23" Type="http://schemas.openxmlformats.org/officeDocument/2006/relationships/tags" Target="../tags/tag52.xml"/><Relationship Id="rId28" Type="http://schemas.openxmlformats.org/officeDocument/2006/relationships/tags" Target="../tags/tag57.xml"/><Relationship Id="rId36" Type="http://schemas.openxmlformats.org/officeDocument/2006/relationships/tags" Target="../tags/tag65.xml"/><Relationship Id="rId49" Type="http://schemas.openxmlformats.org/officeDocument/2006/relationships/tags" Target="../tags/tag78.xml"/><Relationship Id="rId10" Type="http://schemas.openxmlformats.org/officeDocument/2006/relationships/theme" Target="../theme/theme3.xml"/><Relationship Id="rId19" Type="http://schemas.openxmlformats.org/officeDocument/2006/relationships/tags" Target="../tags/tag48.xml"/><Relationship Id="rId31" Type="http://schemas.openxmlformats.org/officeDocument/2006/relationships/tags" Target="../tags/tag60.xml"/><Relationship Id="rId44" Type="http://schemas.openxmlformats.org/officeDocument/2006/relationships/tags" Target="../tags/tag73.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tags" Target="../tags/tag43.xml"/><Relationship Id="rId22" Type="http://schemas.openxmlformats.org/officeDocument/2006/relationships/tags" Target="../tags/tag51.xml"/><Relationship Id="rId27" Type="http://schemas.openxmlformats.org/officeDocument/2006/relationships/tags" Target="../tags/tag56.xml"/><Relationship Id="rId30" Type="http://schemas.openxmlformats.org/officeDocument/2006/relationships/tags" Target="../tags/tag59.xml"/><Relationship Id="rId35" Type="http://schemas.openxmlformats.org/officeDocument/2006/relationships/tags" Target="../tags/tag64.xml"/><Relationship Id="rId43" Type="http://schemas.openxmlformats.org/officeDocument/2006/relationships/tags" Target="../tags/tag72.xml"/><Relationship Id="rId48" Type="http://schemas.openxmlformats.org/officeDocument/2006/relationships/tags" Target="../tags/tag77.xml"/><Relationship Id="rId8"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EAEAEA"/>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365760"/>
            <a:ext cx="11704320" cy="914400"/>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65760" y="1280160"/>
            <a:ext cx="11704320" cy="1828800"/>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29"/>
            </p:custDataLst>
          </p:nvPr>
        </p:nvSpPr>
        <p:spPr bwMode="auto">
          <a:xfrm>
            <a:off x="-1681401" y="743"/>
            <a:ext cx="548640" cy="548640"/>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0"/>
            </p:custDataLst>
          </p:nvPr>
        </p:nvSpPr>
        <p:spPr bwMode="auto">
          <a:xfrm>
            <a:off x="-1133721" y="743"/>
            <a:ext cx="548640" cy="548640"/>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1"/>
            </p:custDataLst>
          </p:nvPr>
        </p:nvSpPr>
        <p:spPr bwMode="auto">
          <a:xfrm>
            <a:off x="-576884" y="743"/>
            <a:ext cx="548640" cy="548640"/>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2"/>
            </p:custDataLst>
          </p:nvPr>
        </p:nvSpPr>
        <p:spPr bwMode="auto">
          <a:xfrm>
            <a:off x="-1681291" y="1103972"/>
            <a:ext cx="548640" cy="548640"/>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3"/>
            </p:custDataLst>
          </p:nvPr>
        </p:nvSpPr>
        <p:spPr bwMode="auto">
          <a:xfrm>
            <a:off x="-1133841" y="1103972"/>
            <a:ext cx="548640" cy="548640"/>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4"/>
            </p:custDataLst>
          </p:nvPr>
        </p:nvSpPr>
        <p:spPr bwMode="auto">
          <a:xfrm>
            <a:off x="-576867" y="1103972"/>
            <a:ext cx="548640" cy="548640"/>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5"/>
            </p:custDataLst>
          </p:nvPr>
        </p:nvSpPr>
        <p:spPr bwMode="auto">
          <a:xfrm>
            <a:off x="-1671156" y="2214110"/>
            <a:ext cx="558441" cy="548640"/>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6"/>
            </p:custDataLst>
          </p:nvPr>
        </p:nvSpPr>
        <p:spPr bwMode="auto">
          <a:xfrm>
            <a:off x="-1122239" y="2214110"/>
            <a:ext cx="554181" cy="548640"/>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37"/>
            </p:custDataLst>
          </p:nvPr>
        </p:nvSpPr>
        <p:spPr bwMode="auto">
          <a:xfrm>
            <a:off x="-566730" y="2214110"/>
            <a:ext cx="548640" cy="548640"/>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38"/>
            </p:custDataLst>
          </p:nvPr>
        </p:nvSpPr>
        <p:spPr bwMode="auto">
          <a:xfrm>
            <a:off x="-1692162" y="3309985"/>
            <a:ext cx="567965" cy="548640"/>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39"/>
            </p:custDataLst>
          </p:nvPr>
        </p:nvSpPr>
        <p:spPr bwMode="auto">
          <a:xfrm>
            <a:off x="-1135187" y="3309985"/>
            <a:ext cx="558414" cy="548640"/>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0"/>
            </p:custDataLst>
          </p:nvPr>
        </p:nvSpPr>
        <p:spPr bwMode="auto">
          <a:xfrm>
            <a:off x="-578211" y="3309985"/>
            <a:ext cx="548640" cy="548640"/>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1"/>
            </p:custDataLst>
          </p:nvPr>
        </p:nvSpPr>
        <p:spPr bwMode="auto">
          <a:xfrm>
            <a:off x="-1683905" y="4403050"/>
            <a:ext cx="561903" cy="548640"/>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2"/>
            </p:custDataLst>
          </p:nvPr>
        </p:nvSpPr>
        <p:spPr bwMode="auto">
          <a:xfrm>
            <a:off x="-1130214" y="4403050"/>
            <a:ext cx="548640" cy="548640"/>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3"/>
            </p:custDataLst>
          </p:nvPr>
        </p:nvSpPr>
        <p:spPr bwMode="auto">
          <a:xfrm>
            <a:off x="-581452" y="4403050"/>
            <a:ext cx="548640" cy="548640"/>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4"/>
            </p:custDataLst>
          </p:nvPr>
        </p:nvSpPr>
        <p:spPr bwMode="auto">
          <a:xfrm>
            <a:off x="-1681291" y="556310"/>
            <a:ext cx="548640" cy="548640"/>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5"/>
            </p:custDataLst>
          </p:nvPr>
        </p:nvSpPr>
        <p:spPr bwMode="auto">
          <a:xfrm>
            <a:off x="-1133840" y="556302"/>
            <a:ext cx="557069" cy="548640"/>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6"/>
            </p:custDataLst>
          </p:nvPr>
        </p:nvSpPr>
        <p:spPr bwMode="auto">
          <a:xfrm>
            <a:off x="-576884" y="556310"/>
            <a:ext cx="548640" cy="548640"/>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47"/>
            </p:custDataLst>
          </p:nvPr>
        </p:nvSpPr>
        <p:spPr bwMode="auto">
          <a:xfrm>
            <a:off x="-1681539" y="1659530"/>
            <a:ext cx="548640" cy="548640"/>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48"/>
            </p:custDataLst>
          </p:nvPr>
        </p:nvSpPr>
        <p:spPr bwMode="auto">
          <a:xfrm>
            <a:off x="-1132925" y="1659530"/>
            <a:ext cx="548640" cy="548640"/>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49"/>
            </p:custDataLst>
          </p:nvPr>
        </p:nvSpPr>
        <p:spPr bwMode="auto">
          <a:xfrm>
            <a:off x="-576884" y="1659530"/>
            <a:ext cx="548640" cy="548640"/>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0"/>
            </p:custDataLst>
          </p:nvPr>
        </p:nvSpPr>
        <p:spPr bwMode="auto">
          <a:xfrm>
            <a:off x="-1686837" y="2762750"/>
            <a:ext cx="545775" cy="548640"/>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1"/>
            </p:custDataLst>
          </p:nvPr>
        </p:nvSpPr>
        <p:spPr bwMode="auto">
          <a:xfrm>
            <a:off x="-1133483" y="2762750"/>
            <a:ext cx="549210" cy="548640"/>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2"/>
            </p:custDataLst>
          </p:nvPr>
        </p:nvSpPr>
        <p:spPr bwMode="auto">
          <a:xfrm>
            <a:off x="-585201" y="2762750"/>
            <a:ext cx="558182" cy="548640"/>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3"/>
            </p:custDataLst>
          </p:nvPr>
        </p:nvSpPr>
        <p:spPr bwMode="auto">
          <a:xfrm>
            <a:off x="-1692163" y="3857220"/>
            <a:ext cx="558680" cy="548640"/>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4"/>
            </p:custDataLst>
          </p:nvPr>
        </p:nvSpPr>
        <p:spPr bwMode="auto">
          <a:xfrm>
            <a:off x="-1136129" y="3857220"/>
            <a:ext cx="576145" cy="548640"/>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5"/>
            </p:custDataLst>
          </p:nvPr>
        </p:nvSpPr>
        <p:spPr bwMode="auto">
          <a:xfrm>
            <a:off x="-579309" y="3857220"/>
            <a:ext cx="546497" cy="548640"/>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6"/>
            </p:custDataLst>
          </p:nvPr>
        </p:nvSpPr>
        <p:spPr bwMode="auto">
          <a:xfrm>
            <a:off x="-1683907" y="4957630"/>
            <a:ext cx="561904" cy="548640"/>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57"/>
            </p:custDataLst>
          </p:nvPr>
        </p:nvSpPr>
        <p:spPr bwMode="auto">
          <a:xfrm>
            <a:off x="-1129734" y="4957630"/>
            <a:ext cx="548640" cy="54864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58"/>
            </p:custDataLst>
          </p:nvPr>
        </p:nvSpPr>
        <p:spPr bwMode="auto">
          <a:xfrm>
            <a:off x="-581455" y="4957630"/>
            <a:ext cx="548889" cy="548640"/>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59"/>
            </p:custDataLst>
          </p:nvPr>
        </p:nvSpPr>
        <p:spPr bwMode="auto">
          <a:xfrm>
            <a:off x="-1129642" y="5504243"/>
            <a:ext cx="548640" cy="548640"/>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0"/>
            </p:custDataLst>
          </p:nvPr>
        </p:nvSpPr>
        <p:spPr bwMode="auto">
          <a:xfrm>
            <a:off x="-581361" y="5504243"/>
            <a:ext cx="548889" cy="548640"/>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1"/>
            </p:custDataLst>
          </p:nvPr>
        </p:nvSpPr>
        <p:spPr bwMode="auto">
          <a:xfrm>
            <a:off x="-1141894" y="6052899"/>
            <a:ext cx="560892" cy="548640"/>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2"/>
            </p:custDataLst>
          </p:nvPr>
        </p:nvSpPr>
        <p:spPr bwMode="auto">
          <a:xfrm>
            <a:off x="-1683906" y="6051325"/>
            <a:ext cx="547972" cy="548640"/>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3"/>
            </p:custDataLst>
          </p:nvPr>
        </p:nvSpPr>
        <p:spPr bwMode="auto">
          <a:xfrm>
            <a:off x="-585202" y="6052885"/>
            <a:ext cx="559864" cy="548655"/>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4"/>
            </p:custDataLst>
          </p:nvPr>
        </p:nvSpPr>
        <p:spPr bwMode="auto">
          <a:xfrm>
            <a:off x="-1683906" y="5504235"/>
            <a:ext cx="548640" cy="548640"/>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5"/>
            </p:custDataLst>
          </p:nvPr>
        </p:nvSpPr>
        <p:spPr bwMode="auto">
          <a:xfrm>
            <a:off x="-1144617" y="6766560"/>
            <a:ext cx="547174" cy="548640"/>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6"/>
            </p:custDataLst>
          </p:nvPr>
        </p:nvSpPr>
        <p:spPr bwMode="auto">
          <a:xfrm>
            <a:off x="-1695387" y="6766560"/>
            <a:ext cx="540618" cy="548640"/>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67"/>
            </p:custDataLst>
          </p:nvPr>
        </p:nvSpPr>
        <p:spPr bwMode="auto">
          <a:xfrm>
            <a:off x="-587549" y="6766547"/>
            <a:ext cx="546250" cy="548655"/>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07" r:id="rId1"/>
    <p:sldLayoutId id="2147484208" r:id="rId2"/>
    <p:sldLayoutId id="2147484209" r:id="rId3"/>
    <p:sldLayoutId id="2147484197" r:id="rId4"/>
    <p:sldLayoutId id="2147484087" r:id="rId5"/>
    <p:sldLayoutId id="2147484098" r:id="rId6"/>
    <p:sldLayoutId id="2147484086" r:id="rId7"/>
    <p:sldLayoutId id="2147484099" r:id="rId8"/>
    <p:sldLayoutId id="2147484106" r:id="rId9"/>
    <p:sldLayoutId id="2147484092" r:id="rId10"/>
    <p:sldLayoutId id="2147484196" r:id="rId11"/>
    <p:sldLayoutId id="2147484201" r:id="rId12"/>
    <p:sldLayoutId id="2147484198" r:id="rId13"/>
    <p:sldLayoutId id="2147484202" r:id="rId14"/>
    <p:sldLayoutId id="2147484199" r:id="rId15"/>
    <p:sldLayoutId id="2147484200" r:id="rId16"/>
    <p:sldLayoutId id="2147484130" r:id="rId17"/>
    <p:sldLayoutId id="2147484205" r:id="rId18"/>
    <p:sldLayoutId id="2147484093" r:id="rId19"/>
    <p:sldLayoutId id="2147484127" r:id="rId20"/>
    <p:sldLayoutId id="2147484094" r:id="rId21"/>
    <p:sldLayoutId id="2147484195" r:id="rId22"/>
    <p:sldLayoutId id="2147484096" r:id="rId23"/>
    <p:sldLayoutId id="2147484210" r:id="rId24"/>
    <p:sldLayoutId id="2147484211" r:id="rId25"/>
    <p:sldLayoutId id="2147484213" r:id="rId26"/>
    <p:sldLayoutId id="2147484214" r:id="rId27"/>
  </p:sldLayoutIdLst>
  <p:transition>
    <p:fade/>
  </p:transition>
  <p:txStyles>
    <p:title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1pPr>
      <a:lvl2pPr marL="4572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EAEAEA"/>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1157105774"/>
      </p:ext>
    </p:extLst>
  </p:cSld>
  <p:clrMap bg1="lt1" tx1="dk1" bg2="lt2" tx2="dk2" accent1="accent1" accent2="accent2" accent3="accent3" accent4="accent4" accent5="accent5" accent6="accent6" hlink="hlink" folHlink="folHlink"/>
  <p:sldLayoutIdLst>
    <p:sldLayoutId id="2147484528" r:id="rId1"/>
    <p:sldLayoutId id="2147484519" r:id="rId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365760"/>
            <a:ext cx="11704320" cy="914400"/>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65760" y="1280160"/>
            <a:ext cx="11704320" cy="1828800"/>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11"/>
            </p:custDataLst>
          </p:nvPr>
        </p:nvSpPr>
        <p:spPr bwMode="auto">
          <a:xfrm>
            <a:off x="-1681401" y="743"/>
            <a:ext cx="548640" cy="548640"/>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12"/>
            </p:custDataLst>
          </p:nvPr>
        </p:nvSpPr>
        <p:spPr bwMode="auto">
          <a:xfrm>
            <a:off x="-1133721" y="743"/>
            <a:ext cx="548640" cy="548640"/>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13"/>
            </p:custDataLst>
          </p:nvPr>
        </p:nvSpPr>
        <p:spPr bwMode="auto">
          <a:xfrm>
            <a:off x="-576884" y="743"/>
            <a:ext cx="548640" cy="548640"/>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14"/>
            </p:custDataLst>
          </p:nvPr>
        </p:nvSpPr>
        <p:spPr bwMode="auto">
          <a:xfrm>
            <a:off x="-1681291" y="1103972"/>
            <a:ext cx="548640" cy="548640"/>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15"/>
            </p:custDataLst>
          </p:nvPr>
        </p:nvSpPr>
        <p:spPr bwMode="auto">
          <a:xfrm>
            <a:off x="-1133841" y="1103972"/>
            <a:ext cx="548640" cy="548640"/>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16"/>
            </p:custDataLst>
          </p:nvPr>
        </p:nvSpPr>
        <p:spPr bwMode="auto">
          <a:xfrm>
            <a:off x="-576867" y="1103972"/>
            <a:ext cx="548640" cy="548640"/>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17"/>
            </p:custDataLst>
          </p:nvPr>
        </p:nvSpPr>
        <p:spPr bwMode="auto">
          <a:xfrm>
            <a:off x="-1671156" y="2214110"/>
            <a:ext cx="558441" cy="548640"/>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18"/>
            </p:custDataLst>
          </p:nvPr>
        </p:nvSpPr>
        <p:spPr bwMode="auto">
          <a:xfrm>
            <a:off x="-1122239" y="2214110"/>
            <a:ext cx="554181" cy="548640"/>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19"/>
            </p:custDataLst>
          </p:nvPr>
        </p:nvSpPr>
        <p:spPr bwMode="auto">
          <a:xfrm>
            <a:off x="-566730" y="2214110"/>
            <a:ext cx="548640" cy="548640"/>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20"/>
            </p:custDataLst>
          </p:nvPr>
        </p:nvSpPr>
        <p:spPr bwMode="auto">
          <a:xfrm>
            <a:off x="-1692162" y="3309985"/>
            <a:ext cx="567965" cy="548640"/>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21"/>
            </p:custDataLst>
          </p:nvPr>
        </p:nvSpPr>
        <p:spPr bwMode="auto">
          <a:xfrm>
            <a:off x="-1135187" y="3309985"/>
            <a:ext cx="558414" cy="548640"/>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22"/>
            </p:custDataLst>
          </p:nvPr>
        </p:nvSpPr>
        <p:spPr bwMode="auto">
          <a:xfrm>
            <a:off x="-578211" y="3309985"/>
            <a:ext cx="548640" cy="548640"/>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23"/>
            </p:custDataLst>
          </p:nvPr>
        </p:nvSpPr>
        <p:spPr bwMode="auto">
          <a:xfrm>
            <a:off x="-1683905" y="4403050"/>
            <a:ext cx="561903" cy="548640"/>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24"/>
            </p:custDataLst>
          </p:nvPr>
        </p:nvSpPr>
        <p:spPr bwMode="auto">
          <a:xfrm>
            <a:off x="-1130214" y="4403050"/>
            <a:ext cx="548640" cy="548640"/>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25"/>
            </p:custDataLst>
          </p:nvPr>
        </p:nvSpPr>
        <p:spPr bwMode="auto">
          <a:xfrm>
            <a:off x="-581452" y="4403050"/>
            <a:ext cx="548640" cy="548640"/>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26"/>
            </p:custDataLst>
          </p:nvPr>
        </p:nvSpPr>
        <p:spPr bwMode="auto">
          <a:xfrm>
            <a:off x="-1681291" y="556310"/>
            <a:ext cx="548640" cy="548640"/>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27"/>
            </p:custDataLst>
          </p:nvPr>
        </p:nvSpPr>
        <p:spPr bwMode="auto">
          <a:xfrm>
            <a:off x="-1133840" y="556302"/>
            <a:ext cx="557069" cy="548640"/>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28"/>
            </p:custDataLst>
          </p:nvPr>
        </p:nvSpPr>
        <p:spPr bwMode="auto">
          <a:xfrm>
            <a:off x="-576884" y="556310"/>
            <a:ext cx="548640" cy="548640"/>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29"/>
            </p:custDataLst>
          </p:nvPr>
        </p:nvSpPr>
        <p:spPr bwMode="auto">
          <a:xfrm>
            <a:off x="-1681539" y="1659530"/>
            <a:ext cx="548640" cy="548640"/>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30"/>
            </p:custDataLst>
          </p:nvPr>
        </p:nvSpPr>
        <p:spPr bwMode="auto">
          <a:xfrm>
            <a:off x="-1132925" y="1659530"/>
            <a:ext cx="548640" cy="548640"/>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31"/>
            </p:custDataLst>
          </p:nvPr>
        </p:nvSpPr>
        <p:spPr bwMode="auto">
          <a:xfrm>
            <a:off x="-576884" y="1659530"/>
            <a:ext cx="548640" cy="548640"/>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32"/>
            </p:custDataLst>
          </p:nvPr>
        </p:nvSpPr>
        <p:spPr bwMode="auto">
          <a:xfrm>
            <a:off x="-1686837" y="2762750"/>
            <a:ext cx="545775" cy="548640"/>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33"/>
            </p:custDataLst>
          </p:nvPr>
        </p:nvSpPr>
        <p:spPr bwMode="auto">
          <a:xfrm>
            <a:off x="-1133483" y="2762750"/>
            <a:ext cx="549210" cy="548640"/>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34"/>
            </p:custDataLst>
          </p:nvPr>
        </p:nvSpPr>
        <p:spPr bwMode="auto">
          <a:xfrm>
            <a:off x="-585201" y="2762750"/>
            <a:ext cx="558182" cy="548640"/>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35"/>
            </p:custDataLst>
          </p:nvPr>
        </p:nvSpPr>
        <p:spPr bwMode="auto">
          <a:xfrm>
            <a:off x="-1692163" y="3857220"/>
            <a:ext cx="558680" cy="548640"/>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36"/>
            </p:custDataLst>
          </p:nvPr>
        </p:nvSpPr>
        <p:spPr bwMode="auto">
          <a:xfrm>
            <a:off x="-1136129" y="3857220"/>
            <a:ext cx="576145" cy="548640"/>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37"/>
            </p:custDataLst>
          </p:nvPr>
        </p:nvSpPr>
        <p:spPr bwMode="auto">
          <a:xfrm>
            <a:off x="-579309" y="3857220"/>
            <a:ext cx="546497" cy="548640"/>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38"/>
            </p:custDataLst>
          </p:nvPr>
        </p:nvSpPr>
        <p:spPr bwMode="auto">
          <a:xfrm>
            <a:off x="-1683907" y="4957630"/>
            <a:ext cx="561904" cy="548640"/>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39"/>
            </p:custDataLst>
          </p:nvPr>
        </p:nvSpPr>
        <p:spPr bwMode="auto">
          <a:xfrm>
            <a:off x="-1129734" y="4957630"/>
            <a:ext cx="548640" cy="54864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40"/>
            </p:custDataLst>
          </p:nvPr>
        </p:nvSpPr>
        <p:spPr bwMode="auto">
          <a:xfrm>
            <a:off x="-581455" y="4957630"/>
            <a:ext cx="548889" cy="548640"/>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41"/>
            </p:custDataLst>
          </p:nvPr>
        </p:nvSpPr>
        <p:spPr bwMode="auto">
          <a:xfrm>
            <a:off x="-1129642" y="5504243"/>
            <a:ext cx="548640" cy="548640"/>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42"/>
            </p:custDataLst>
          </p:nvPr>
        </p:nvSpPr>
        <p:spPr bwMode="auto">
          <a:xfrm>
            <a:off x="-581361" y="5504243"/>
            <a:ext cx="548889" cy="548640"/>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43"/>
            </p:custDataLst>
          </p:nvPr>
        </p:nvSpPr>
        <p:spPr bwMode="auto">
          <a:xfrm>
            <a:off x="-1141894" y="6052899"/>
            <a:ext cx="560892" cy="548640"/>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44"/>
            </p:custDataLst>
          </p:nvPr>
        </p:nvSpPr>
        <p:spPr bwMode="auto">
          <a:xfrm>
            <a:off x="-1683906" y="6051325"/>
            <a:ext cx="547972" cy="548640"/>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45"/>
            </p:custDataLst>
          </p:nvPr>
        </p:nvSpPr>
        <p:spPr bwMode="auto">
          <a:xfrm>
            <a:off x="-585202" y="6052885"/>
            <a:ext cx="559864" cy="548655"/>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46"/>
            </p:custDataLst>
          </p:nvPr>
        </p:nvSpPr>
        <p:spPr bwMode="auto">
          <a:xfrm>
            <a:off x="-1683906" y="5504235"/>
            <a:ext cx="548640" cy="548640"/>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47"/>
            </p:custDataLst>
          </p:nvPr>
        </p:nvSpPr>
        <p:spPr bwMode="auto">
          <a:xfrm>
            <a:off x="-1144617" y="6766560"/>
            <a:ext cx="547174" cy="548640"/>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48"/>
            </p:custDataLst>
          </p:nvPr>
        </p:nvSpPr>
        <p:spPr bwMode="auto">
          <a:xfrm>
            <a:off x="-1695387" y="6766560"/>
            <a:ext cx="540618" cy="548640"/>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49"/>
            </p:custDataLst>
          </p:nvPr>
        </p:nvSpPr>
        <p:spPr bwMode="auto">
          <a:xfrm>
            <a:off x="-587549" y="6766547"/>
            <a:ext cx="546250" cy="548655"/>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532" r:id="rId1"/>
    <p:sldLayoutId id="2147484531" r:id="rId2"/>
    <p:sldLayoutId id="2147484530" r:id="rId3"/>
    <p:sldLayoutId id="2147484533" r:id="rId4"/>
    <p:sldLayoutId id="2147484534" r:id="rId5"/>
    <p:sldLayoutId id="2147484535" r:id="rId6"/>
    <p:sldLayoutId id="2147484536" r:id="rId7"/>
    <p:sldLayoutId id="2147484537" r:id="rId8"/>
    <p:sldLayoutId id="2147484538" r:id="rId9"/>
  </p:sldLayoutIdLst>
  <p:transition>
    <p:fade/>
  </p:transition>
  <p:txStyles>
    <p:title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1pPr>
      <a:lvl2pPr marL="4572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3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3" Type="http://schemas.openxmlformats.org/officeDocument/2006/relationships/hyperlink" Target="https://docs.microsoft.com/en-us/bot-framework/bot-design-first-interaction" TargetMode="External"/><Relationship Id="rId2" Type="http://schemas.openxmlformats.org/officeDocument/2006/relationships/notesSlide" Target="../notesSlides/notesSlide9.xml"/><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3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3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4.xml.rels><?xml version="1.0" encoding="UTF-8" standalone="yes"?>
<Relationships xmlns="http://schemas.openxmlformats.org/package/2006/relationships"><Relationship Id="rId8" Type="http://schemas.openxmlformats.org/officeDocument/2006/relationships/customXml" Target="../ink/ink4.xml"/><Relationship Id="rId13" Type="http://schemas.openxmlformats.org/officeDocument/2006/relationships/image" Target="../media/image160.png"/><Relationship Id="rId18" Type="http://schemas.openxmlformats.org/officeDocument/2006/relationships/customXml" Target="../ink/ink9.xml"/><Relationship Id="rId3" Type="http://schemas.openxmlformats.org/officeDocument/2006/relationships/image" Target="../media/image11.png"/><Relationship Id="rId21" Type="http://schemas.openxmlformats.org/officeDocument/2006/relationships/image" Target="../media/image20.png"/><Relationship Id="rId7" Type="http://schemas.openxmlformats.org/officeDocument/2006/relationships/image" Target="../media/image130.png"/><Relationship Id="rId12" Type="http://schemas.openxmlformats.org/officeDocument/2006/relationships/customXml" Target="../ink/ink6.xml"/><Relationship Id="rId17" Type="http://schemas.openxmlformats.org/officeDocument/2006/relationships/image" Target="../media/image180.png"/><Relationship Id="rId2" Type="http://schemas.openxmlformats.org/officeDocument/2006/relationships/customXml" Target="../ink/ink1.xml"/><Relationship Id="rId16" Type="http://schemas.openxmlformats.org/officeDocument/2006/relationships/customXml" Target="../ink/ink8.xml"/><Relationship Id="rId20" Type="http://schemas.openxmlformats.org/officeDocument/2006/relationships/customXml" Target="../ink/ink10.xml"/><Relationship Id="rId1" Type="http://schemas.openxmlformats.org/officeDocument/2006/relationships/slideLayout" Target="../slideLayouts/slideLayout35.xml"/><Relationship Id="rId6" Type="http://schemas.openxmlformats.org/officeDocument/2006/relationships/customXml" Target="../ink/ink3.xml"/><Relationship Id="rId11" Type="http://schemas.openxmlformats.org/officeDocument/2006/relationships/image" Target="../media/image150.png"/><Relationship Id="rId5" Type="http://schemas.openxmlformats.org/officeDocument/2006/relationships/image" Target="../media/image120.png"/><Relationship Id="rId15" Type="http://schemas.openxmlformats.org/officeDocument/2006/relationships/image" Target="../media/image170.png"/><Relationship Id="rId23" Type="http://schemas.openxmlformats.org/officeDocument/2006/relationships/image" Target="../media/image210.png"/><Relationship Id="rId10" Type="http://schemas.openxmlformats.org/officeDocument/2006/relationships/customXml" Target="../ink/ink5.xml"/><Relationship Id="rId19" Type="http://schemas.openxmlformats.org/officeDocument/2006/relationships/image" Target="../media/image190.png"/><Relationship Id="rId4" Type="http://schemas.openxmlformats.org/officeDocument/2006/relationships/customXml" Target="../ink/ink2.xml"/><Relationship Id="rId9" Type="http://schemas.openxmlformats.org/officeDocument/2006/relationships/image" Target="../media/image140.png"/><Relationship Id="rId14" Type="http://schemas.openxmlformats.org/officeDocument/2006/relationships/customXml" Target="../ink/ink7.xml"/><Relationship Id="rId22" Type="http://schemas.openxmlformats.org/officeDocument/2006/relationships/customXml" Target="../ink/ink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0.xml"/></Relationships>
</file>

<file path=ppt/slides/_rels/slide32.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13.xml"/><Relationship Id="rId1" Type="http://schemas.openxmlformats.org/officeDocument/2006/relationships/slideLayout" Target="../slideLayouts/slideLayout30.xml"/><Relationship Id="rId5" Type="http://schemas.openxmlformats.org/officeDocument/2006/relationships/hyperlink" Target="https://creativecommons.org/licenses/by/3.0/" TargetMode="External"/><Relationship Id="rId4" Type="http://schemas.openxmlformats.org/officeDocument/2006/relationships/hyperlink" Target="https://www.frontiersin.org/articles/10.3389/fpsyg.2017.01792/full" TargetMode="External"/></Relationships>
</file>

<file path=ppt/slides/_rels/slide33.xml.rels><?xml version="1.0" encoding="UTF-8" standalone="yes"?>
<Relationships xmlns="http://schemas.openxmlformats.org/package/2006/relationships"><Relationship Id="rId2" Type="http://schemas.openxmlformats.org/officeDocument/2006/relationships/hyperlink" Target="https://en.wikipedia.org/wiki/Turing_test" TargetMode="External"/><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31.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4.xml"/><Relationship Id="rId1" Type="http://schemas.openxmlformats.org/officeDocument/2006/relationships/slideLayout" Target="../slideLayouts/slideLayout36.xml"/><Relationship Id="rId4" Type="http://schemas.microsoft.com/office/2007/relationships/hdphoto" Target="../media/hdphoto1.wdp"/></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hyperlink" Target="http://2013hs.igem.org/Team:NGSS_AEI_TURKEY" TargetMode="External"/><Relationship Id="rId7" Type="http://schemas.openxmlformats.org/officeDocument/2006/relationships/hyperlink" Target="http://wccftech.com/now-anyone-can-create-a-bot-using-microsoft-bot-framework/" TargetMode="External"/><Relationship Id="rId2" Type="http://schemas.openxmlformats.org/officeDocument/2006/relationships/image" Target="../media/image45.png"/><Relationship Id="rId1" Type="http://schemas.openxmlformats.org/officeDocument/2006/relationships/slideLayout" Target="../slideLayouts/slideLayout37.xml"/><Relationship Id="rId6" Type="http://schemas.openxmlformats.org/officeDocument/2006/relationships/image" Target="../media/image47.jpg"/><Relationship Id="rId5" Type="http://schemas.openxmlformats.org/officeDocument/2006/relationships/hyperlink" Target="http://adeptusmagos.deviantart.com/art/User-icon-282177066" TargetMode="External"/><Relationship Id="rId4" Type="http://schemas.openxmlformats.org/officeDocument/2006/relationships/image" Target="../media/image46.png"/><Relationship Id="rId9" Type="http://schemas.openxmlformats.org/officeDocument/2006/relationships/hyperlink" Target="http://commons.wikimedia.org/wiki/File:WikiProject_Council_project_list_icon.svg"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43.xml.rels><?xml version="1.0" encoding="UTF-8" standalone="yes"?>
<Relationships xmlns="http://schemas.openxmlformats.org/package/2006/relationships"><Relationship Id="rId3" Type="http://schemas.openxmlformats.org/officeDocument/2006/relationships/hyperlink" Target="https://aka.ms/AA4jcc2" TargetMode="External"/><Relationship Id="rId2" Type="http://schemas.openxmlformats.org/officeDocument/2006/relationships/image" Target="../media/image49.png"/><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4.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4"/>
          <p:cNvSpPr>
            <a:spLocks noGrp="1"/>
          </p:cNvSpPr>
          <p:nvPr>
            <p:ph type="body" sz="quarter" idx="12"/>
          </p:nvPr>
        </p:nvSpPr>
        <p:spPr>
          <a:xfrm>
            <a:off x="350837" y="4868862"/>
            <a:ext cx="8229599"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sz="2400" dirty="0">
                <a:solidFill>
                  <a:schemeClr val="bg1"/>
                </a:solidFill>
              </a:rPr>
              <a:t>Christopher Harrison</a:t>
            </a:r>
          </a:p>
          <a:p>
            <a:pPr lvl="0"/>
            <a:r>
              <a:rPr lang="en-US" sz="2400" dirty="0">
                <a:solidFill>
                  <a:schemeClr val="bg1"/>
                </a:solidFill>
              </a:rPr>
              <a:t>Microsoft</a:t>
            </a:r>
          </a:p>
          <a:p>
            <a:pPr lvl="0"/>
            <a:r>
              <a:rPr lang="en-US" sz="2400" dirty="0">
                <a:solidFill>
                  <a:schemeClr val="bg1"/>
                </a:solidFill>
              </a:rPr>
              <a:t>@</a:t>
            </a:r>
            <a:r>
              <a:rPr lang="en-US" sz="2400" dirty="0" err="1">
                <a:solidFill>
                  <a:schemeClr val="bg1"/>
                </a:solidFill>
              </a:rPr>
              <a:t>geektrainer</a:t>
            </a:r>
            <a:endParaRPr lang="en-US" sz="2400" dirty="0">
              <a:solidFill>
                <a:schemeClr val="bg1"/>
              </a:solidFill>
            </a:endParaRPr>
          </a:p>
        </p:txBody>
      </p:sp>
      <p:sp>
        <p:nvSpPr>
          <p:cNvPr id="9" name="Title 1"/>
          <p:cNvSpPr>
            <a:spLocks noGrp="1"/>
          </p:cNvSpPr>
          <p:nvPr>
            <p:ph type="title"/>
          </p:nvPr>
        </p:nvSpPr>
        <p:spPr>
          <a:xfrm>
            <a:off x="274637" y="1677399"/>
            <a:ext cx="8229600" cy="1097280"/>
          </a:xfrm>
          <a:noFill/>
        </p:spPr>
        <p:txBody>
          <a:bodyPr lIns="91440" tIns="91440" rIns="91440" bIns="91440" anchor="t" anchorCtr="0"/>
          <a:lstStyle>
            <a:lvl1pPr>
              <a:defRPr sz="6000" spc="-80" baseline="0">
                <a:solidFill>
                  <a:srgbClr val="0072C6"/>
                </a:solidFill>
              </a:defRPr>
            </a:lvl1pPr>
          </a:lstStyle>
          <a:p>
            <a:r>
              <a:rPr lang="en-US" sz="4800" dirty="0">
                <a:solidFill>
                  <a:schemeClr val="bg1"/>
                </a:solidFill>
              </a:rPr>
              <a:t>Designing effective chat bots</a:t>
            </a:r>
          </a:p>
        </p:txBody>
      </p:sp>
    </p:spTree>
    <p:extLst>
      <p:ext uri="{BB962C8B-B14F-4D97-AF65-F5344CB8AC3E}">
        <p14:creationId xmlns:p14="http://schemas.microsoft.com/office/powerpoint/2010/main" val="18423091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8" y="295274"/>
            <a:ext cx="11889564" cy="917575"/>
          </a:xfrm>
        </p:spPr>
        <p:txBody>
          <a:bodyPr/>
          <a:lstStyle/>
          <a:p>
            <a:r>
              <a:rPr lang="en-US" dirty="0"/>
              <a:t>Websites</a:t>
            </a:r>
          </a:p>
        </p:txBody>
      </p:sp>
      <p:sp>
        <p:nvSpPr>
          <p:cNvPr id="6" name="Text Placeholder 5"/>
          <p:cNvSpPr>
            <a:spLocks noGrp="1"/>
          </p:cNvSpPr>
          <p:nvPr>
            <p:ph type="body" sz="quarter" idx="10"/>
          </p:nvPr>
        </p:nvSpPr>
        <p:spPr>
          <a:xfrm>
            <a:off x="274637" y="1181098"/>
            <a:ext cx="4791470" cy="1846659"/>
          </a:xfrm>
        </p:spPr>
        <p:txBody>
          <a:bodyPr/>
          <a:lstStyle/>
          <a:p>
            <a:r>
              <a:rPr lang="en-US" sz="4000" dirty="0">
                <a:latin typeface="+mj-lt"/>
              </a:rPr>
              <a:t>Good luck finding what you’re looking for.</a:t>
            </a:r>
          </a:p>
        </p:txBody>
      </p:sp>
      <p:sp>
        <p:nvSpPr>
          <p:cNvPr id="7" name="Text Placeholder 5"/>
          <p:cNvSpPr txBox="1">
            <a:spLocks/>
          </p:cNvSpPr>
          <p:nvPr/>
        </p:nvSpPr>
        <p:spPr>
          <a:xfrm>
            <a:off x="241980" y="3076001"/>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Keep looking, it’s there somewhere.</a:t>
            </a:r>
          </a:p>
        </p:txBody>
      </p:sp>
      <p:sp>
        <p:nvSpPr>
          <p:cNvPr id="8" name="Text Placeholder 5"/>
          <p:cNvSpPr txBox="1">
            <a:spLocks/>
          </p:cNvSpPr>
          <p:nvPr/>
        </p:nvSpPr>
        <p:spPr>
          <a:xfrm>
            <a:off x="274637" y="5203815"/>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Start over again with the next website.</a:t>
            </a:r>
          </a:p>
        </p:txBody>
      </p:sp>
      <p:sp>
        <p:nvSpPr>
          <p:cNvPr id="9" name="Text Placeholder 5"/>
          <p:cNvSpPr txBox="1">
            <a:spLocks/>
          </p:cNvSpPr>
          <p:nvPr/>
        </p:nvSpPr>
        <p:spPr>
          <a:xfrm>
            <a:off x="241980" y="4416907"/>
            <a:ext cx="4791471" cy="738664"/>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Probably.</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34061" y="184893"/>
            <a:ext cx="7403812" cy="6994525"/>
          </a:xfrm>
          <a:prstGeom prst="rect">
            <a:avLst/>
          </a:prstGeom>
        </p:spPr>
      </p:pic>
    </p:spTree>
    <p:extLst>
      <p:ext uri="{BB962C8B-B14F-4D97-AF65-F5344CB8AC3E}">
        <p14:creationId xmlns:p14="http://schemas.microsoft.com/office/powerpoint/2010/main" val="10053661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8"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peech Bubble: Rectangle with Corners Rounded 1"/>
          <p:cNvSpPr/>
          <p:nvPr/>
        </p:nvSpPr>
        <p:spPr bwMode="auto">
          <a:xfrm>
            <a:off x="2789237" y="296862"/>
            <a:ext cx="9220200" cy="990600"/>
          </a:xfrm>
          <a:prstGeom prst="wedgeRoundRectCallout">
            <a:avLst>
              <a:gd name="adj1" fmla="val 43123"/>
              <a:gd name="adj2" fmla="val 80084"/>
              <a:gd name="adj3" fmla="val 16667"/>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I'd like to search for a restaurant.</a:t>
            </a:r>
          </a:p>
        </p:txBody>
      </p:sp>
      <p:sp>
        <p:nvSpPr>
          <p:cNvPr id="3" name="Speech Bubble: Rectangle with Corners Rounded 2"/>
          <p:cNvSpPr/>
          <p:nvPr/>
        </p:nvSpPr>
        <p:spPr bwMode="auto">
          <a:xfrm>
            <a:off x="503237" y="1897062"/>
            <a:ext cx="9220200" cy="990600"/>
          </a:xfrm>
          <a:prstGeom prst="wedgeRoundRectCallout">
            <a:avLst>
              <a:gd name="adj1" fmla="val -45513"/>
              <a:gd name="adj2" fmla="val 90573"/>
              <a:gd name="adj3" fmla="val 16667"/>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Sure thing! In what city did you want to search?</a:t>
            </a:r>
          </a:p>
        </p:txBody>
      </p:sp>
      <p:sp>
        <p:nvSpPr>
          <p:cNvPr id="4" name="Speech Bubble: Rectangle with Corners Rounded 3"/>
          <p:cNvSpPr/>
          <p:nvPr/>
        </p:nvSpPr>
        <p:spPr bwMode="auto">
          <a:xfrm>
            <a:off x="2789237" y="3497983"/>
            <a:ext cx="9220200" cy="990600"/>
          </a:xfrm>
          <a:prstGeom prst="wedgeRoundRectCallout">
            <a:avLst>
              <a:gd name="adj1" fmla="val 43123"/>
              <a:gd name="adj2" fmla="val 80084"/>
              <a:gd name="adj3" fmla="val 16667"/>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San Francisco</a:t>
            </a:r>
          </a:p>
        </p:txBody>
      </p:sp>
      <p:sp>
        <p:nvSpPr>
          <p:cNvPr id="5" name="Speech Bubble: Rectangle with Corners Rounded 4"/>
          <p:cNvSpPr/>
          <p:nvPr/>
        </p:nvSpPr>
        <p:spPr bwMode="auto">
          <a:xfrm>
            <a:off x="427037" y="5098183"/>
            <a:ext cx="9220200" cy="990600"/>
          </a:xfrm>
          <a:prstGeom prst="wedgeRoundRectCallout">
            <a:avLst>
              <a:gd name="adj1" fmla="val -45513"/>
              <a:gd name="adj2" fmla="val 90573"/>
              <a:gd name="adj3" fmla="val 16667"/>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What type of cuisine?</a:t>
            </a:r>
          </a:p>
        </p:txBody>
      </p:sp>
    </p:spTree>
    <p:extLst>
      <p:ext uri="{BB962C8B-B14F-4D97-AF65-F5344CB8AC3E}">
        <p14:creationId xmlns:p14="http://schemas.microsoft.com/office/powerpoint/2010/main" val="251254111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 name="Rectangle 6">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227BB5C-47FF-4AD7-82BD-2820C32ED025}"/>
              </a:ext>
            </a:extLst>
          </p:cNvPr>
          <p:cNvSpPr>
            <a:spLocks noGrp="1"/>
          </p:cNvSpPr>
          <p:nvPr>
            <p:ph type="title"/>
          </p:nvPr>
        </p:nvSpPr>
        <p:spPr>
          <a:xfrm>
            <a:off x="855006" y="4615434"/>
            <a:ext cx="6937702" cy="1771947"/>
          </a:xfrm>
        </p:spPr>
        <p:txBody>
          <a:bodyPr vert="horz" lIns="91440" tIns="45720" rIns="91440" bIns="45720" rtlCol="0" anchor="ctr">
            <a:normAutofit/>
          </a:bodyPr>
          <a:lstStyle/>
          <a:p>
            <a:pPr algn="r" defTabSz="914400"/>
            <a:r>
              <a:rPr lang="en-US" sz="6000" kern="1200">
                <a:solidFill>
                  <a:schemeClr val="tx1"/>
                </a:solidFill>
                <a:latin typeface="+mj-lt"/>
                <a:ea typeface="+mj-ea"/>
                <a:cs typeface="+mj-cs"/>
              </a:rPr>
              <a:t>Do you really need a bot?</a:t>
            </a:r>
          </a:p>
        </p:txBody>
      </p:sp>
      <p:sp>
        <p:nvSpPr>
          <p:cNvPr id="5" name="Oval 8">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0368" y="632832"/>
            <a:ext cx="2288793" cy="22884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val 10">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3077" y="2515707"/>
            <a:ext cx="981693" cy="9815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val 12">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8612" y="2374332"/>
            <a:ext cx="299584" cy="29954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2293" y="0"/>
            <a:ext cx="5814182" cy="4140053"/>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 name="Straight Connector 16">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56806" y="4615434"/>
            <a:ext cx="0" cy="1771947"/>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676070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10">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803" y="480299"/>
            <a:ext cx="4468857" cy="6009401"/>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7315C19C-CC25-40E5-B00A-5ED62B624185}"/>
              </a:ext>
            </a:extLst>
          </p:cNvPr>
          <p:cNvSpPr>
            <a:spLocks noGrp="1"/>
          </p:cNvSpPr>
          <p:nvPr>
            <p:ph type="title"/>
          </p:nvPr>
        </p:nvSpPr>
        <p:spPr>
          <a:xfrm>
            <a:off x="880334" y="1032150"/>
            <a:ext cx="3484659" cy="4890872"/>
          </a:xfrm>
        </p:spPr>
        <p:txBody>
          <a:bodyPr vert="horz" lIns="91440" tIns="45720" rIns="91440" bIns="45720" rtlCol="0" anchor="ctr">
            <a:normAutofit/>
          </a:bodyPr>
          <a:lstStyle/>
          <a:p>
            <a:pPr defTabSz="914400"/>
            <a:r>
              <a:rPr lang="en-US" sz="4400">
                <a:solidFill>
                  <a:srgbClr val="FFFFFF"/>
                </a:solidFill>
                <a:ea typeface="+mj-ea"/>
                <a:cs typeface="+mj-cs"/>
              </a:rPr>
              <a:t>Where do bots shine?</a:t>
            </a:r>
          </a:p>
        </p:txBody>
      </p:sp>
      <p:graphicFrame>
        <p:nvGraphicFramePr>
          <p:cNvPr id="6" name="Text Placeholder 3">
            <a:extLst>
              <a:ext uri="{FF2B5EF4-FFF2-40B4-BE49-F238E27FC236}">
                <a16:creationId xmlns:a16="http://schemas.microsoft.com/office/drawing/2014/main" id="{A9513EE3-F639-44CC-AD33-383C16F3F68F}"/>
              </a:ext>
            </a:extLst>
          </p:cNvPr>
          <p:cNvGraphicFramePr/>
          <p:nvPr>
            <p:extLst>
              <p:ext uri="{D42A27DB-BD31-4B8C-83A1-F6EECF244321}">
                <p14:modId xmlns:p14="http://schemas.microsoft.com/office/powerpoint/2010/main" val="382090130"/>
              </p:ext>
            </p:extLst>
          </p:nvPr>
        </p:nvGraphicFramePr>
        <p:xfrm>
          <a:off x="5298456" y="480298"/>
          <a:ext cx="6644215" cy="60025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3780166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94AFA45-1CD9-4B00-B77A-FBA45B9B90A5}"/>
              </a:ext>
            </a:extLst>
          </p:cNvPr>
          <p:cNvSpPr>
            <a:spLocks noGrp="1"/>
          </p:cNvSpPr>
          <p:nvPr>
            <p:ph type="title"/>
          </p:nvPr>
        </p:nvSpPr>
        <p:spPr>
          <a:xfrm>
            <a:off x="855006" y="4615434"/>
            <a:ext cx="6937702" cy="1771947"/>
          </a:xfrm>
        </p:spPr>
        <p:txBody>
          <a:bodyPr vert="horz" lIns="91440" tIns="45720" rIns="91440" bIns="45720" rtlCol="0" anchor="ctr">
            <a:normAutofit/>
          </a:bodyPr>
          <a:lstStyle/>
          <a:p>
            <a:pPr algn="r" defTabSz="914400"/>
            <a:r>
              <a:rPr lang="en-US" sz="6000" kern="1200">
                <a:solidFill>
                  <a:schemeClr val="tx1"/>
                </a:solidFill>
                <a:latin typeface="+mj-lt"/>
                <a:ea typeface="+mj-ea"/>
                <a:cs typeface="+mj-cs"/>
              </a:rPr>
              <a:t>User experience concepts</a:t>
            </a:r>
          </a:p>
        </p:txBody>
      </p:sp>
      <p:sp>
        <p:nvSpPr>
          <p:cNvPr id="7" name="Oval 10">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0368" y="632832"/>
            <a:ext cx="2288793" cy="22884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val 12">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3077" y="2515707"/>
            <a:ext cx="981693" cy="9815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val 14">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8612" y="2374332"/>
            <a:ext cx="299584" cy="29954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2293" y="0"/>
            <a:ext cx="5814182" cy="4140053"/>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9" name="Straight Connector 18">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56806" y="4615434"/>
            <a:ext cx="0" cy="1771947"/>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958451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0482A7D0-DB09-4EBA-8D52-E6A5934B6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Freeform: Shape 9">
            <a:extLst>
              <a:ext uri="{FF2B5EF4-FFF2-40B4-BE49-F238E27FC236}">
                <a16:creationId xmlns:a16="http://schemas.microsoft.com/office/drawing/2014/main" id="{1A3688C8-DFCE-4CCD-BCF0-5FB239E50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70830"/>
            <a:ext cx="7145601" cy="4923695"/>
          </a:xfrm>
          <a:custGeom>
            <a:avLst/>
            <a:gdLst>
              <a:gd name="connsiteX0" fmla="*/ 1974535 w 7005134"/>
              <a:gd name="connsiteY0" fmla="*/ 0 h 4827590"/>
              <a:gd name="connsiteX1" fmla="*/ 7003848 w 7005134"/>
              <a:gd name="connsiteY1" fmla="*/ 4776721 h 4827590"/>
              <a:gd name="connsiteX2" fmla="*/ 7005134 w 7005134"/>
              <a:gd name="connsiteY2" fmla="*/ 4827590 h 4827590"/>
              <a:gd name="connsiteX3" fmla="*/ 0 w 7005134"/>
              <a:gd name="connsiteY3" fmla="*/ 4827590 h 4827590"/>
              <a:gd name="connsiteX4" fmla="*/ 0 w 7005134"/>
              <a:gd name="connsiteY4" fmla="*/ 402231 h 4827590"/>
              <a:gd name="connsiteX5" fmla="*/ 14349 w 7005134"/>
              <a:gd name="connsiteY5" fmla="*/ 395744 h 4827590"/>
              <a:gd name="connsiteX6" fmla="*/ 1974535 w 7005134"/>
              <a:gd name="connsiteY6" fmla="*/ 0 h 4827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05134" h="4827590">
                <a:moveTo>
                  <a:pt x="1974535" y="0"/>
                </a:moveTo>
                <a:cubicBezTo>
                  <a:pt x="4668853" y="0"/>
                  <a:pt x="6868971" y="2115921"/>
                  <a:pt x="7003848" y="4776721"/>
                </a:cubicBezTo>
                <a:lnTo>
                  <a:pt x="7005134" y="4827590"/>
                </a:lnTo>
                <a:lnTo>
                  <a:pt x="0" y="4827590"/>
                </a:lnTo>
                <a:lnTo>
                  <a:pt x="0" y="402231"/>
                </a:lnTo>
                <a:lnTo>
                  <a:pt x="14349" y="395744"/>
                </a:lnTo>
                <a:cubicBezTo>
                  <a:pt x="616832" y="140915"/>
                  <a:pt x="1279227" y="0"/>
                  <a:pt x="1974535" y="0"/>
                </a:cubicBez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F7765A5B-862B-4356-9914-BE61ECAFD72E}"/>
              </a:ext>
            </a:extLst>
          </p:cNvPr>
          <p:cNvSpPr>
            <a:spLocks noGrp="1"/>
          </p:cNvSpPr>
          <p:nvPr>
            <p:ph type="title"/>
          </p:nvPr>
        </p:nvSpPr>
        <p:spPr>
          <a:xfrm>
            <a:off x="1181465" y="1144706"/>
            <a:ext cx="6466967" cy="2435131"/>
          </a:xfrm>
        </p:spPr>
        <p:txBody>
          <a:bodyPr vert="horz" lIns="91440" tIns="45720" rIns="91440" bIns="45720" rtlCol="0" anchor="b">
            <a:normAutofit/>
          </a:bodyPr>
          <a:lstStyle/>
          <a:p>
            <a:pPr algn="l" defTabSz="914400"/>
            <a:r>
              <a:rPr lang="en-US" sz="6700" kern="1200">
                <a:solidFill>
                  <a:schemeClr val="tx1">
                    <a:lumMod val="85000"/>
                    <a:lumOff val="15000"/>
                  </a:schemeClr>
                </a:solidFill>
                <a:latin typeface="+mj-lt"/>
                <a:ea typeface="+mj-ea"/>
                <a:cs typeface="+mj-cs"/>
              </a:rPr>
              <a:t>Give</a:t>
            </a:r>
            <a:r>
              <a:rPr lang="en-US" sz="6700" kern="1200" dirty="0">
                <a:solidFill>
                  <a:schemeClr val="tx1">
                    <a:lumMod val="85000"/>
                    <a:lumOff val="15000"/>
                  </a:schemeClr>
                </a:solidFill>
                <a:latin typeface="+mj-lt"/>
                <a:ea typeface="+mj-ea"/>
                <a:cs typeface="+mj-cs"/>
              </a:rPr>
              <a:t> the user</a:t>
            </a:r>
            <a:br>
              <a:rPr lang="en-US" sz="6700" kern="1200" dirty="0">
                <a:solidFill>
                  <a:schemeClr val="tx1">
                    <a:lumMod val="85000"/>
                    <a:lumOff val="15000"/>
                  </a:schemeClr>
                </a:solidFill>
                <a:latin typeface="+mj-lt"/>
                <a:ea typeface="+mj-ea"/>
                <a:cs typeface="+mj-cs"/>
              </a:rPr>
            </a:br>
            <a:r>
              <a:rPr lang="en-US" sz="6700" kern="1200" dirty="0">
                <a:solidFill>
                  <a:schemeClr val="tx1">
                    <a:lumMod val="85000"/>
                    <a:lumOff val="15000"/>
                  </a:schemeClr>
                </a:solidFill>
                <a:latin typeface="+mj-lt"/>
                <a:ea typeface="+mj-ea"/>
                <a:cs typeface="+mj-cs"/>
              </a:rPr>
              <a:t>a clue</a:t>
            </a:r>
          </a:p>
        </p:txBody>
      </p:sp>
      <p:cxnSp>
        <p:nvCxnSpPr>
          <p:cNvPr id="7" name="Straight Connector 11">
            <a:extLst>
              <a:ext uri="{FF2B5EF4-FFF2-40B4-BE49-F238E27FC236}">
                <a16:creationId xmlns:a16="http://schemas.microsoft.com/office/drawing/2014/main" id="{D598FBE3-48D2-40A2-B7E6-F485834C82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8057" y="4538669"/>
            <a:ext cx="1259193" cy="0"/>
          </a:xfrm>
          <a:prstGeom prst="line">
            <a:avLst/>
          </a:prstGeom>
          <a:ln w="508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9" name="Oval 13">
            <a:extLst>
              <a:ext uri="{FF2B5EF4-FFF2-40B4-BE49-F238E27FC236}">
                <a16:creationId xmlns:a16="http://schemas.microsoft.com/office/drawing/2014/main" id="{8482FDCF-45F3-40F1-8751-19B7AFB3C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97458" y="1025862"/>
            <a:ext cx="3513300" cy="3512802"/>
          </a:xfrm>
          <a:prstGeom prst="ellipse">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69827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315C19C-CC25-40E5-B00A-5ED62B624185}"/>
              </a:ext>
            </a:extLst>
          </p:cNvPr>
          <p:cNvSpPr>
            <a:spLocks noGrp="1"/>
          </p:cNvSpPr>
          <p:nvPr>
            <p:ph type="title"/>
          </p:nvPr>
        </p:nvSpPr>
        <p:spPr>
          <a:xfrm>
            <a:off x="855007" y="372393"/>
            <a:ext cx="10726460" cy="1351952"/>
          </a:xfrm>
        </p:spPr>
        <p:txBody>
          <a:bodyPr vert="horz" lIns="91440" tIns="45720" rIns="91440" bIns="45720" rtlCol="0" anchor="ctr">
            <a:normAutofit/>
          </a:bodyPr>
          <a:lstStyle/>
          <a:p>
            <a:pPr defTabSz="914400"/>
            <a:r>
              <a:rPr lang="en-US" sz="4400" kern="1200" dirty="0">
                <a:solidFill>
                  <a:schemeClr val="tx1"/>
                </a:solidFill>
                <a:latin typeface="+mj-lt"/>
                <a:ea typeface="+mj-ea"/>
                <a:cs typeface="+mj-cs"/>
              </a:rPr>
              <a:t>Interacting with the user</a:t>
            </a:r>
          </a:p>
        </p:txBody>
      </p:sp>
      <p:graphicFrame>
        <p:nvGraphicFramePr>
          <p:cNvPr id="6" name="Text Placeholder 3">
            <a:extLst>
              <a:ext uri="{FF2B5EF4-FFF2-40B4-BE49-F238E27FC236}">
                <a16:creationId xmlns:a16="http://schemas.microsoft.com/office/drawing/2014/main" id="{A9513EE3-F639-44CC-AD33-383C16F3F68F}"/>
              </a:ext>
            </a:extLst>
          </p:cNvPr>
          <p:cNvGraphicFramePr/>
          <p:nvPr>
            <p:extLst>
              <p:ext uri="{D42A27DB-BD31-4B8C-83A1-F6EECF244321}">
                <p14:modId xmlns:p14="http://schemas.microsoft.com/office/powerpoint/2010/main" val="1150995596"/>
              </p:ext>
            </p:extLst>
          </p:nvPr>
        </p:nvGraphicFramePr>
        <p:xfrm>
          <a:off x="855007" y="1861968"/>
          <a:ext cx="10726460" cy="44379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4731658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6"/>
          <p:cNvSpPr>
            <a:spLocks noGrp="1"/>
          </p:cNvSpPr>
          <p:nvPr>
            <p:ph type="title" idx="4294967295"/>
          </p:nvPr>
        </p:nvSpPr>
        <p:spPr>
          <a:xfrm>
            <a:off x="0" y="296863"/>
            <a:ext cx="11888788" cy="917575"/>
          </a:xfrm>
        </p:spPr>
        <p:txBody>
          <a:bodyPr/>
          <a:lstStyle/>
          <a:p>
            <a:r>
              <a:rPr lang="pt-BR" dirty="0"/>
              <a:t>Pattern: Menu breakdown</a:t>
            </a:r>
            <a:endParaRPr lang="en-US" u="sng" dirty="0"/>
          </a:p>
        </p:txBody>
      </p:sp>
      <p:sp>
        <p:nvSpPr>
          <p:cNvPr id="15" name="Rectangle: Rounded Corners 27"/>
          <p:cNvSpPr/>
          <p:nvPr/>
        </p:nvSpPr>
        <p:spPr>
          <a:xfrm>
            <a:off x="1874837" y="2201862"/>
            <a:ext cx="2283693" cy="2063865"/>
          </a:xfrm>
          <a:prstGeom prst="roundRect">
            <a:avLst/>
          </a:prstGeom>
          <a:solidFill>
            <a:srgbClr val="F0F4F8"/>
          </a:solidFill>
          <a:ln w="12700" cap="flat" cmpd="sng" algn="ctr">
            <a:noFill/>
            <a:prstDash val="solid"/>
            <a:miter lim="800000"/>
          </a:ln>
          <a:effectLst/>
        </p:spPr>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Segoe UI Light"/>
                <a:ea typeface="+mn-ea"/>
                <a:cs typeface="+mn-cs"/>
              </a:rPr>
              <a:t>Hello user! How can I help you?</a:t>
            </a:r>
          </a:p>
        </p:txBody>
      </p:sp>
      <p:sp>
        <p:nvSpPr>
          <p:cNvPr id="16" name="Flowchart: Terminator 28"/>
          <p:cNvSpPr/>
          <p:nvPr/>
        </p:nvSpPr>
        <p:spPr>
          <a:xfrm>
            <a:off x="1955051" y="29890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Events</a:t>
            </a:r>
          </a:p>
        </p:txBody>
      </p:sp>
      <p:sp>
        <p:nvSpPr>
          <p:cNvPr id="17" name="Flowchart: Terminator 29"/>
          <p:cNvSpPr/>
          <p:nvPr/>
        </p:nvSpPr>
        <p:spPr>
          <a:xfrm>
            <a:off x="1955051" y="34127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Stages</a:t>
            </a:r>
          </a:p>
        </p:txBody>
      </p:sp>
      <p:sp>
        <p:nvSpPr>
          <p:cNvPr id="18" name="Flowchart: Terminator 30"/>
          <p:cNvSpPr/>
          <p:nvPr/>
        </p:nvSpPr>
        <p:spPr>
          <a:xfrm>
            <a:off x="1955051" y="383656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Amenities</a:t>
            </a:r>
          </a:p>
        </p:txBody>
      </p:sp>
      <p:sp>
        <p:nvSpPr>
          <p:cNvPr id="19" name="Rectangle: Rounded Corners 31"/>
          <p:cNvSpPr/>
          <p:nvPr/>
        </p:nvSpPr>
        <p:spPr>
          <a:xfrm>
            <a:off x="4742809" y="2201861"/>
            <a:ext cx="2283693" cy="3542710"/>
          </a:xfrm>
          <a:prstGeom prst="roundRect">
            <a:avLst/>
          </a:prstGeom>
          <a:solidFill>
            <a:srgbClr val="F0F4F8"/>
          </a:solidFill>
          <a:ln w="12700" cap="flat" cmpd="sng" algn="ctr">
            <a:noFill/>
            <a:prstDash val="solid"/>
            <a:miter lim="800000"/>
          </a:ln>
          <a:effectLst/>
        </p:spPr>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Segoe UI Light"/>
                <a:ea typeface="+mn-ea"/>
                <a:cs typeface="+mn-cs"/>
              </a:rPr>
              <a:t>What events are you interested in?</a:t>
            </a:r>
          </a:p>
        </p:txBody>
      </p:sp>
      <p:sp>
        <p:nvSpPr>
          <p:cNvPr id="20" name="Flowchart: Terminator 32"/>
          <p:cNvSpPr/>
          <p:nvPr/>
        </p:nvSpPr>
        <p:spPr>
          <a:xfrm>
            <a:off x="4845006" y="29890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Music</a:t>
            </a:r>
          </a:p>
        </p:txBody>
      </p:sp>
      <p:sp>
        <p:nvSpPr>
          <p:cNvPr id="21" name="Flowchart: Terminator 33"/>
          <p:cNvSpPr/>
          <p:nvPr/>
        </p:nvSpPr>
        <p:spPr>
          <a:xfrm>
            <a:off x="4845006" y="34127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Comedy</a:t>
            </a:r>
          </a:p>
        </p:txBody>
      </p:sp>
      <p:sp>
        <p:nvSpPr>
          <p:cNvPr id="22" name="Flowchart: Terminator 34"/>
          <p:cNvSpPr/>
          <p:nvPr/>
        </p:nvSpPr>
        <p:spPr>
          <a:xfrm>
            <a:off x="4845006" y="383656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Film</a:t>
            </a:r>
          </a:p>
        </p:txBody>
      </p:sp>
      <p:sp>
        <p:nvSpPr>
          <p:cNvPr id="23" name="Flowchart: Terminator 35"/>
          <p:cNvSpPr/>
          <p:nvPr/>
        </p:nvSpPr>
        <p:spPr>
          <a:xfrm>
            <a:off x="4845004" y="426033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Laser Dome</a:t>
            </a:r>
          </a:p>
        </p:txBody>
      </p:sp>
      <p:sp>
        <p:nvSpPr>
          <p:cNvPr id="24" name="Flowchart: Terminator 36"/>
          <p:cNvSpPr/>
          <p:nvPr/>
        </p:nvSpPr>
        <p:spPr>
          <a:xfrm>
            <a:off x="4845003" y="46841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Spectacles</a:t>
            </a:r>
          </a:p>
        </p:txBody>
      </p:sp>
      <p:sp>
        <p:nvSpPr>
          <p:cNvPr id="25" name="Flowchart: Terminator 37"/>
          <p:cNvSpPr/>
          <p:nvPr/>
        </p:nvSpPr>
        <p:spPr>
          <a:xfrm>
            <a:off x="4845002" y="51078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Segoe UI Light"/>
                <a:ea typeface="+mn-ea"/>
                <a:cs typeface="+mn-cs"/>
              </a:rPr>
              <a:t>Theater</a:t>
            </a:r>
          </a:p>
        </p:txBody>
      </p:sp>
      <p:cxnSp>
        <p:nvCxnSpPr>
          <p:cNvPr id="26" name="Straight Arrow Connector 25"/>
          <p:cNvCxnSpPr/>
          <p:nvPr/>
        </p:nvCxnSpPr>
        <p:spPr>
          <a:xfrm>
            <a:off x="4158530" y="3137156"/>
            <a:ext cx="603956" cy="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27" name="Rectangle: Rounded Corners 39"/>
          <p:cNvSpPr/>
          <p:nvPr/>
        </p:nvSpPr>
        <p:spPr>
          <a:xfrm>
            <a:off x="7960142" y="2224481"/>
            <a:ext cx="2283693" cy="1612082"/>
          </a:xfrm>
          <a:prstGeom prst="roundRect">
            <a:avLst/>
          </a:prstGeom>
          <a:solidFill>
            <a:srgbClr val="F0F4F8"/>
          </a:solidFill>
          <a:ln w="12700" cap="flat" cmpd="sng" algn="ctr">
            <a:noFill/>
            <a:prstDash val="solid"/>
            <a:miter lim="800000"/>
          </a:ln>
          <a:effectLst/>
        </p:spPr>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Segoe UI Light"/>
                <a:ea typeface="+mn-ea"/>
                <a:cs typeface="+mn-cs"/>
              </a:rPr>
              <a:t>What music would you like? (by the way, next time you could just type “I’m looking for a song named </a:t>
            </a:r>
            <a:r>
              <a:rPr kumimoji="0" lang="en-US" sz="1400" b="0" i="0" u="none" strike="noStrike" kern="0" cap="none" spc="0" normalizeH="0" baseline="0" noProof="0" dirty="0" err="1">
                <a:ln>
                  <a:noFill/>
                </a:ln>
                <a:solidFill>
                  <a:prstClr val="black"/>
                </a:solidFill>
                <a:effectLst/>
                <a:uLnTx/>
                <a:uFillTx/>
                <a:latin typeface="Segoe UI Light"/>
                <a:ea typeface="+mn-ea"/>
                <a:cs typeface="+mn-cs"/>
              </a:rPr>
              <a:t>xyz</a:t>
            </a:r>
            <a:r>
              <a:rPr kumimoji="0" lang="en-US" sz="1400" b="0" i="0" u="none" strike="noStrike" kern="0" cap="none" spc="0" normalizeH="0" baseline="0" noProof="0" dirty="0">
                <a:ln>
                  <a:noFill/>
                </a:ln>
                <a:solidFill>
                  <a:prstClr val="black"/>
                </a:solidFill>
                <a:effectLst/>
                <a:uLnTx/>
                <a:uFillTx/>
                <a:latin typeface="Segoe UI Light"/>
                <a:ea typeface="+mn-ea"/>
                <a:cs typeface="+mn-cs"/>
              </a:rPr>
              <a:t>” and I will know what to do)</a:t>
            </a:r>
          </a:p>
        </p:txBody>
      </p:sp>
      <p:cxnSp>
        <p:nvCxnSpPr>
          <p:cNvPr id="28" name="Straight Arrow Connector 27"/>
          <p:cNvCxnSpPr/>
          <p:nvPr/>
        </p:nvCxnSpPr>
        <p:spPr>
          <a:xfrm>
            <a:off x="7026502" y="3137156"/>
            <a:ext cx="933640" cy="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29" name="TextBox 28"/>
          <p:cNvSpPr txBox="1"/>
          <p:nvPr/>
        </p:nvSpPr>
        <p:spPr>
          <a:xfrm>
            <a:off x="22591" y="5422925"/>
            <a:ext cx="12009437" cy="1960537"/>
          </a:xfrm>
          <a:prstGeom prst="rect">
            <a:avLst/>
          </a:prstGeom>
          <a:noFill/>
        </p:spPr>
        <p:txBody>
          <a:bodyPr wrap="square" lIns="182880" tIns="146304" rIns="182880" bIns="146304" rtlCol="0">
            <a:spAutoFit/>
          </a:bodyPr>
          <a:lstStyle/>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solidFill>
                  <a:schemeClr val="accent2">
                    <a:lumMod val="50000"/>
                  </a:schemeClr>
                </a:solidFill>
                <a:effectLst/>
                <a:uLnTx/>
                <a:uFillTx/>
                <a:latin typeface="Segoe UI Semilight"/>
                <a:ea typeface="+mn-ea"/>
                <a:cs typeface="+mn-cs"/>
              </a:rPr>
              <a:t>Guide the user</a:t>
            </a: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solidFill>
                  <a:schemeClr val="accent2">
                    <a:lumMod val="50000"/>
                  </a:schemeClr>
                </a:solidFill>
                <a:effectLst/>
                <a:uLnTx/>
                <a:uFillTx/>
                <a:latin typeface="Segoe UI Semilight"/>
                <a:ea typeface="+mn-ea"/>
                <a:cs typeface="+mn-cs"/>
              </a:rPr>
              <a:t>Channels often offer specialized menus, quick actions, etc.</a:t>
            </a: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solidFill>
                  <a:schemeClr val="accent2">
                    <a:lumMod val="50000"/>
                  </a:schemeClr>
                </a:solidFill>
                <a:effectLst/>
                <a:uLnTx/>
                <a:uFillTx/>
                <a:latin typeface="Segoe UI Semilight"/>
                <a:ea typeface="+mn-ea"/>
                <a:cs typeface="+mn-cs"/>
              </a:rPr>
              <a:t>Help the user </a:t>
            </a:r>
            <a:r>
              <a:rPr kumimoji="0" lang="en-US" sz="2000" b="0" i="0" u="sng" strike="noStrike" kern="0" cap="none" spc="0" normalizeH="0" baseline="0" noProof="0" dirty="0">
                <a:ln>
                  <a:noFill/>
                </a:ln>
                <a:solidFill>
                  <a:schemeClr val="accent2">
                    <a:lumMod val="50000"/>
                  </a:schemeClr>
                </a:solidFill>
                <a:effectLst/>
                <a:uLnTx/>
                <a:uFillTx/>
                <a:latin typeface="Segoe UI Semilight"/>
                <a:ea typeface="+mn-ea"/>
                <a:cs typeface="+mn-cs"/>
              </a:rPr>
              <a:t>discover</a:t>
            </a:r>
            <a:r>
              <a:rPr kumimoji="0" lang="en-US" sz="2000" b="0" i="0" u="none" strike="noStrike" kern="0" cap="none" spc="0" normalizeH="0" baseline="0" noProof="0" dirty="0">
                <a:ln>
                  <a:noFill/>
                </a:ln>
                <a:solidFill>
                  <a:schemeClr val="accent2">
                    <a:lumMod val="50000"/>
                  </a:schemeClr>
                </a:solidFill>
                <a:effectLst/>
                <a:uLnTx/>
                <a:uFillTx/>
                <a:latin typeface="Segoe UI Semilight"/>
                <a:ea typeface="+mn-ea"/>
                <a:cs typeface="+mn-cs"/>
              </a:rPr>
              <a:t> what your bot can do</a:t>
            </a: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solidFill>
                  <a:schemeClr val="accent2">
                    <a:lumMod val="50000"/>
                  </a:schemeClr>
                </a:solidFill>
                <a:effectLst/>
                <a:uLnTx/>
                <a:uFillTx/>
                <a:latin typeface="Segoe UI Semilight"/>
                <a:ea typeface="+mn-ea"/>
                <a:cs typeface="+mn-cs"/>
                <a:hlinkClick r:id="rId3">
                  <a:extLst>
                    <a:ext uri="{A12FA001-AC4F-418D-AE19-62706E023703}">
                      <ahyp:hlinkClr xmlns:ahyp="http://schemas.microsoft.com/office/drawing/2018/hyperlinkcolor" val="tx"/>
                    </a:ext>
                  </a:extLst>
                </a:hlinkClick>
              </a:rPr>
              <a:t>Read more</a:t>
            </a:r>
            <a:endParaRPr kumimoji="0" lang="en-US" sz="1800" b="0" i="0" u="none" strike="noStrike" kern="0" cap="none" spc="0" normalizeH="0" baseline="0" noProof="0" dirty="0">
              <a:ln>
                <a:noFill/>
              </a:ln>
              <a:solidFill>
                <a:schemeClr val="accent2">
                  <a:lumMod val="50000"/>
                </a:schemeClr>
              </a:solidFill>
              <a:effectLst/>
              <a:uLnTx/>
              <a:uFillTx/>
              <a:latin typeface="Segoe UI Semilight"/>
              <a:ea typeface="+mn-ea"/>
              <a:cs typeface="+mn-cs"/>
            </a:endParaRPr>
          </a:p>
          <a:p>
            <a:pPr marL="342900" marR="0" lvl="1"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0" i="0" u="none" strike="noStrike" kern="0" cap="none" spc="0" normalizeH="0" baseline="0" noProof="0" dirty="0">
              <a:ln>
                <a:noFill/>
              </a:ln>
              <a:solidFill>
                <a:schemeClr val="accent2">
                  <a:lumMod val="50000"/>
                </a:schemeClr>
              </a:solidFill>
              <a:effectLst/>
              <a:uLnTx/>
              <a:uFillTx/>
              <a:latin typeface="Segoe UI Semilight"/>
              <a:ea typeface="+mn-ea"/>
              <a:cs typeface="+mn-cs"/>
            </a:endParaRPr>
          </a:p>
        </p:txBody>
      </p:sp>
    </p:spTree>
    <p:extLst>
      <p:ext uri="{BB962C8B-B14F-4D97-AF65-F5344CB8AC3E}">
        <p14:creationId xmlns:p14="http://schemas.microsoft.com/office/powerpoint/2010/main" val="9025130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803" y="480299"/>
            <a:ext cx="4468857" cy="6009401"/>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7DCF68-C82A-48E9-9263-04781051039A}"/>
              </a:ext>
            </a:extLst>
          </p:cNvPr>
          <p:cNvSpPr>
            <a:spLocks noGrp="1"/>
          </p:cNvSpPr>
          <p:nvPr>
            <p:ph type="title"/>
          </p:nvPr>
        </p:nvSpPr>
        <p:spPr>
          <a:xfrm>
            <a:off x="880334" y="1032150"/>
            <a:ext cx="3484659" cy="4890872"/>
          </a:xfrm>
        </p:spPr>
        <p:txBody>
          <a:bodyPr vert="horz" lIns="91440" tIns="45720" rIns="91440" bIns="45720" rtlCol="0" anchor="ctr">
            <a:normAutofit/>
          </a:bodyPr>
          <a:lstStyle/>
          <a:p>
            <a:pPr defTabSz="914400"/>
            <a:r>
              <a:rPr lang="en-US" sz="4400" dirty="0">
                <a:solidFill>
                  <a:srgbClr val="FFFFFF"/>
                </a:solidFill>
                <a:ea typeface="+mj-ea"/>
                <a:cs typeface="+mj-cs"/>
              </a:rPr>
              <a:t>Who's got the button?</a:t>
            </a:r>
          </a:p>
        </p:txBody>
      </p:sp>
      <p:graphicFrame>
        <p:nvGraphicFramePr>
          <p:cNvPr id="5" name="Text Placeholder 2">
            <a:extLst>
              <a:ext uri="{FF2B5EF4-FFF2-40B4-BE49-F238E27FC236}">
                <a16:creationId xmlns:a16="http://schemas.microsoft.com/office/drawing/2014/main" id="{B7E2B8A0-3ABE-4FD3-B620-2CA52B19C75C}"/>
              </a:ext>
            </a:extLst>
          </p:cNvPr>
          <p:cNvGraphicFramePr/>
          <p:nvPr>
            <p:extLst>
              <p:ext uri="{D42A27DB-BD31-4B8C-83A1-F6EECF244321}">
                <p14:modId xmlns:p14="http://schemas.microsoft.com/office/powerpoint/2010/main" val="1980394519"/>
              </p:ext>
            </p:extLst>
          </p:nvPr>
        </p:nvGraphicFramePr>
        <p:xfrm>
          <a:off x="5298456" y="480298"/>
          <a:ext cx="6644215" cy="60025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9633030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E379EFEF-0CC2-4271-9F16-CAA7FE50CBAE}"/>
              </a:ext>
            </a:extLst>
          </p:cNvPr>
          <p:cNvSpPr>
            <a:spLocks noGrp="1"/>
          </p:cNvSpPr>
          <p:nvPr>
            <p:ph type="title"/>
          </p:nvPr>
        </p:nvSpPr>
        <p:spPr>
          <a:xfrm>
            <a:off x="855006" y="4615434"/>
            <a:ext cx="6937702" cy="1771947"/>
          </a:xfrm>
        </p:spPr>
        <p:txBody>
          <a:bodyPr vert="horz" lIns="91440" tIns="45720" rIns="91440" bIns="45720" rtlCol="0" anchor="ctr">
            <a:normAutofit/>
          </a:bodyPr>
          <a:lstStyle/>
          <a:p>
            <a:pPr algn="r" defTabSz="914400"/>
            <a:r>
              <a:rPr lang="en-US" sz="6000" kern="1200">
                <a:solidFill>
                  <a:schemeClr val="tx1"/>
                </a:solidFill>
                <a:latin typeface="+mj-lt"/>
                <a:ea typeface="+mj-ea"/>
                <a:cs typeface="+mj-cs"/>
              </a:rPr>
              <a:t>Where was I?</a:t>
            </a:r>
          </a:p>
        </p:txBody>
      </p:sp>
      <p:sp>
        <p:nvSpPr>
          <p:cNvPr id="7" name="Oval 10">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0368" y="632832"/>
            <a:ext cx="2288793" cy="22884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val 12">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3077" y="2515707"/>
            <a:ext cx="981693" cy="9815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val 14">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8612" y="2374332"/>
            <a:ext cx="299584" cy="29954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6">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2293" y="0"/>
            <a:ext cx="5814182" cy="4140053"/>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4" name="Straight Connector 18">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56806" y="4615434"/>
            <a:ext cx="0" cy="1771947"/>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0856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92012" cy="6994526"/>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6" name="Group 15">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81770" y="0"/>
            <a:ext cx="2485677" cy="6994526"/>
            <a:chOff x="1320800" y="0"/>
            <a:chExt cx="2436813" cy="6858001"/>
          </a:xfrm>
        </p:grpSpPr>
        <p:sp>
          <p:nvSpPr>
            <p:cNvPr id="17"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8"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19"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20"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1"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2"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3" name="Title 2">
            <a:extLst>
              <a:ext uri="{FF2B5EF4-FFF2-40B4-BE49-F238E27FC236}">
                <a16:creationId xmlns:a16="http://schemas.microsoft.com/office/drawing/2014/main" id="{7F530D88-1B18-4B28-AEFF-A1DA840085F3}"/>
              </a:ext>
            </a:extLst>
          </p:cNvPr>
          <p:cNvSpPr>
            <a:spLocks noGrp="1"/>
          </p:cNvSpPr>
          <p:nvPr>
            <p:ph type="title"/>
          </p:nvPr>
        </p:nvSpPr>
        <p:spPr>
          <a:xfrm>
            <a:off x="545748" y="699452"/>
            <a:ext cx="2836021" cy="5207035"/>
          </a:xfrm>
        </p:spPr>
        <p:txBody>
          <a:bodyPr vert="horz" lIns="91440" tIns="45720" rIns="91440" bIns="45720" rtlCol="0" anchor="ctr">
            <a:normAutofit/>
          </a:bodyPr>
          <a:lstStyle/>
          <a:p>
            <a:pPr defTabSz="914400"/>
            <a:r>
              <a:rPr lang="en-US" sz="4000">
                <a:solidFill>
                  <a:srgbClr val="FFFFFF"/>
                </a:solidFill>
                <a:ea typeface="+mj-ea"/>
                <a:cs typeface="+mj-cs"/>
              </a:rPr>
              <a:t>Setting expectations</a:t>
            </a:r>
          </a:p>
        </p:txBody>
      </p:sp>
      <p:graphicFrame>
        <p:nvGraphicFramePr>
          <p:cNvPr id="6" name="Text Placeholder 3">
            <a:extLst>
              <a:ext uri="{FF2B5EF4-FFF2-40B4-BE49-F238E27FC236}">
                <a16:creationId xmlns:a16="http://schemas.microsoft.com/office/drawing/2014/main" id="{E6FE1250-9607-4B86-8440-CAA2DA4D3820}"/>
              </a:ext>
            </a:extLst>
          </p:cNvPr>
          <p:cNvGraphicFramePr/>
          <p:nvPr>
            <p:extLst>
              <p:ext uri="{D42A27DB-BD31-4B8C-83A1-F6EECF244321}">
                <p14:modId xmlns:p14="http://schemas.microsoft.com/office/powerpoint/2010/main" val="3280641006"/>
              </p:ext>
            </p:extLst>
          </p:nvPr>
        </p:nvGraphicFramePr>
        <p:xfrm>
          <a:off x="5110613" y="699452"/>
          <a:ext cx="6623071" cy="52070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5062761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92012" cy="6994526"/>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81770" y="0"/>
            <a:ext cx="2485677" cy="6994526"/>
            <a:chOff x="1320800" y="0"/>
            <a:chExt cx="2436813" cy="6858001"/>
          </a:xfrm>
        </p:grpSpPr>
        <p:sp>
          <p:nvSpPr>
            <p:cNvPr id="14"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5"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16"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17"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8"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9"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3" name="Title 2">
            <a:extLst>
              <a:ext uri="{FF2B5EF4-FFF2-40B4-BE49-F238E27FC236}">
                <a16:creationId xmlns:a16="http://schemas.microsoft.com/office/drawing/2014/main" id="{7F530D88-1B18-4B28-AEFF-A1DA840085F3}"/>
              </a:ext>
            </a:extLst>
          </p:cNvPr>
          <p:cNvSpPr>
            <a:spLocks noGrp="1"/>
          </p:cNvSpPr>
          <p:nvPr>
            <p:ph type="title"/>
          </p:nvPr>
        </p:nvSpPr>
        <p:spPr>
          <a:xfrm>
            <a:off x="545748" y="699452"/>
            <a:ext cx="2836021" cy="5207035"/>
          </a:xfrm>
        </p:spPr>
        <p:txBody>
          <a:bodyPr vert="horz" lIns="91440" tIns="45720" rIns="91440" bIns="45720" rtlCol="0" anchor="ctr">
            <a:normAutofit/>
          </a:bodyPr>
          <a:lstStyle/>
          <a:p>
            <a:pPr defTabSz="914400"/>
            <a:r>
              <a:rPr lang="en-US" sz="4000">
                <a:solidFill>
                  <a:srgbClr val="FFFFFF"/>
                </a:solidFill>
                <a:ea typeface="+mj-ea"/>
                <a:cs typeface="+mj-cs"/>
              </a:rPr>
              <a:t>Be careful about interrupting the user</a:t>
            </a:r>
          </a:p>
        </p:txBody>
      </p:sp>
      <p:graphicFrame>
        <p:nvGraphicFramePr>
          <p:cNvPr id="6" name="Text Placeholder 3">
            <a:extLst>
              <a:ext uri="{FF2B5EF4-FFF2-40B4-BE49-F238E27FC236}">
                <a16:creationId xmlns:a16="http://schemas.microsoft.com/office/drawing/2014/main" id="{E6FE1250-9607-4B86-8440-CAA2DA4D3820}"/>
              </a:ext>
            </a:extLst>
          </p:cNvPr>
          <p:cNvGraphicFramePr/>
          <p:nvPr>
            <p:extLst>
              <p:ext uri="{D42A27DB-BD31-4B8C-83A1-F6EECF244321}">
                <p14:modId xmlns:p14="http://schemas.microsoft.com/office/powerpoint/2010/main" val="285139874"/>
              </p:ext>
            </p:extLst>
          </p:nvPr>
        </p:nvGraphicFramePr>
        <p:xfrm>
          <a:off x="5110613" y="699452"/>
          <a:ext cx="6623071" cy="52070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0816539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 name="Rectangle 6">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66DD5C5-95EB-49B1-B8D3-A5F3371591A4}"/>
              </a:ext>
            </a:extLst>
          </p:cNvPr>
          <p:cNvSpPr>
            <a:spLocks noGrp="1"/>
          </p:cNvSpPr>
          <p:nvPr>
            <p:ph type="title"/>
          </p:nvPr>
        </p:nvSpPr>
        <p:spPr>
          <a:xfrm>
            <a:off x="855006" y="4615434"/>
            <a:ext cx="6937702" cy="1771947"/>
          </a:xfrm>
        </p:spPr>
        <p:txBody>
          <a:bodyPr vert="horz" lIns="91440" tIns="45720" rIns="91440" bIns="45720" rtlCol="0" anchor="ctr">
            <a:normAutofit/>
          </a:bodyPr>
          <a:lstStyle/>
          <a:p>
            <a:pPr algn="r" defTabSz="914400"/>
            <a:r>
              <a:rPr lang="en-US" sz="6000" kern="1200">
                <a:solidFill>
                  <a:schemeClr val="tx1"/>
                </a:solidFill>
                <a:latin typeface="+mj-lt"/>
                <a:ea typeface="+mj-ea"/>
                <a:cs typeface="+mj-cs"/>
              </a:rPr>
              <a:t>Incorporating AI &amp; ML</a:t>
            </a:r>
          </a:p>
        </p:txBody>
      </p:sp>
      <p:sp>
        <p:nvSpPr>
          <p:cNvPr id="5" name="Oval 8">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0368" y="632832"/>
            <a:ext cx="2288793" cy="22884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val 10">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3077" y="2515707"/>
            <a:ext cx="981693" cy="9815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val 12">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8612" y="2374332"/>
            <a:ext cx="299584" cy="29954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Shape 14">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2293" y="0"/>
            <a:ext cx="5814182" cy="4140053"/>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2" name="Straight Connector 16">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56806" y="4615434"/>
            <a:ext cx="0" cy="1771947"/>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625208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5" name="Freeform: Shape 17">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2945" y="0"/>
            <a:ext cx="8450584" cy="6994525"/>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9">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60837" y="0"/>
            <a:ext cx="8114800" cy="6994525"/>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itle 12"/>
          <p:cNvSpPr>
            <a:spLocks noGrp="1"/>
          </p:cNvSpPr>
          <p:nvPr>
            <p:ph type="title"/>
          </p:nvPr>
        </p:nvSpPr>
        <p:spPr>
          <a:xfrm>
            <a:off x="2606876" y="1470643"/>
            <a:ext cx="7222722" cy="4053238"/>
          </a:xfrm>
        </p:spPr>
        <p:txBody>
          <a:bodyPr vert="horz" lIns="91440" tIns="45720" rIns="91440" bIns="45720" rtlCol="0" anchor="ctr">
            <a:normAutofit/>
          </a:bodyPr>
          <a:lstStyle/>
          <a:p>
            <a:pPr algn="ctr" defTabSz="914400"/>
            <a:r>
              <a:rPr lang="en-US" sz="5500" dirty="0">
                <a:solidFill>
                  <a:schemeClr val="bg1">
                    <a:lumMod val="95000"/>
                    <a:lumOff val="5000"/>
                  </a:schemeClr>
                </a:solidFill>
                <a:ea typeface="+mj-ea"/>
                <a:cs typeface="+mj-cs"/>
              </a:rPr>
              <a:t>A bot does not need</a:t>
            </a:r>
            <a:br>
              <a:rPr lang="en-US" sz="5500" dirty="0">
                <a:solidFill>
                  <a:schemeClr val="bg1">
                    <a:lumMod val="95000"/>
                    <a:lumOff val="5000"/>
                  </a:schemeClr>
                </a:solidFill>
                <a:ea typeface="+mj-ea"/>
                <a:cs typeface="+mj-cs"/>
              </a:rPr>
            </a:br>
            <a:r>
              <a:rPr lang="en-US" sz="5500" dirty="0">
                <a:solidFill>
                  <a:schemeClr val="bg1">
                    <a:lumMod val="95000"/>
                    <a:lumOff val="5000"/>
                  </a:schemeClr>
                </a:solidFill>
                <a:ea typeface="+mj-ea"/>
                <a:cs typeface="+mj-cs"/>
              </a:rPr>
              <a:t>AI, ML or any other TLA</a:t>
            </a:r>
            <a:endParaRPr lang="en-US" sz="5500">
              <a:solidFill>
                <a:schemeClr val="bg1">
                  <a:lumMod val="95000"/>
                  <a:lumOff val="5000"/>
                </a:schemeClr>
              </a:solidFill>
              <a:ea typeface="+mj-ea"/>
              <a:cs typeface="+mj-cs"/>
            </a:endParaRPr>
          </a:p>
        </p:txBody>
      </p:sp>
    </p:spTree>
    <p:extLst>
      <p:ext uri="{BB962C8B-B14F-4D97-AF65-F5344CB8AC3E}">
        <p14:creationId xmlns:p14="http://schemas.microsoft.com/office/powerpoint/2010/main" val="2219233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6">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66DD5C5-95EB-49B1-B8D3-A5F3371591A4}"/>
              </a:ext>
            </a:extLst>
          </p:cNvPr>
          <p:cNvSpPr>
            <a:spLocks noGrp="1"/>
          </p:cNvSpPr>
          <p:nvPr>
            <p:ph type="title"/>
          </p:nvPr>
        </p:nvSpPr>
        <p:spPr>
          <a:xfrm>
            <a:off x="855006" y="4615434"/>
            <a:ext cx="6937702" cy="1771947"/>
          </a:xfrm>
        </p:spPr>
        <p:txBody>
          <a:bodyPr vert="horz" lIns="91440" tIns="45720" rIns="91440" bIns="45720" rtlCol="0" anchor="ctr">
            <a:normAutofit/>
          </a:bodyPr>
          <a:lstStyle/>
          <a:p>
            <a:pPr algn="r" defTabSz="914400"/>
            <a:r>
              <a:rPr lang="en-US" sz="5100" kern="1200">
                <a:solidFill>
                  <a:schemeClr val="tx1"/>
                </a:solidFill>
                <a:latin typeface="+mj-lt"/>
                <a:ea typeface="+mj-ea"/>
                <a:cs typeface="+mj-cs"/>
              </a:rPr>
              <a:t>Adding natural language processing (NLP)</a:t>
            </a:r>
          </a:p>
        </p:txBody>
      </p:sp>
      <p:sp>
        <p:nvSpPr>
          <p:cNvPr id="12" name="Oval 8">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0368" y="632832"/>
            <a:ext cx="2288793" cy="22884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0">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3077" y="2515707"/>
            <a:ext cx="981693" cy="9815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2">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8612" y="2374332"/>
            <a:ext cx="299584" cy="29954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4">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2293" y="0"/>
            <a:ext cx="5814182" cy="4140053"/>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9" name="Straight Connector 16">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56806" y="4615434"/>
            <a:ext cx="0" cy="1771947"/>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491297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Group 108"/>
          <p:cNvGrpSpPr/>
          <p:nvPr/>
        </p:nvGrpSpPr>
        <p:grpSpPr>
          <a:xfrm>
            <a:off x="123102" y="297316"/>
            <a:ext cx="6244034" cy="5651918"/>
            <a:chOff x="529920" y="296010"/>
            <a:chExt cx="6244920" cy="5652720"/>
          </a:xfrm>
        </p:grpSpPr>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529920" y="296010"/>
                <a:ext cx="6177600" cy="5652720"/>
              </p14:xfrm>
            </p:contentPart>
          </mc:Choice>
          <mc:Fallback xmlns="">
            <p:pic>
              <p:nvPicPr>
                <p:cNvPr id="6" name="Ink 5"/>
                <p:cNvPicPr/>
                <p:nvPr/>
              </p:nvPicPr>
              <p:blipFill>
                <a:blip r:embed="rId3"/>
                <a:stretch>
                  <a:fillRect/>
                </a:stretch>
              </p:blipFill>
              <p:spPr>
                <a:xfrm>
                  <a:off x="515520" y="281610"/>
                  <a:ext cx="6205680" cy="56808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8" name="Ink 17"/>
                <p14:cNvContentPartPr/>
                <p14:nvPr/>
              </p14:nvContentPartPr>
              <p14:xfrm>
                <a:off x="5657760" y="493470"/>
                <a:ext cx="852300" cy="270360"/>
              </p14:xfrm>
            </p:contentPart>
          </mc:Choice>
          <mc:Fallback xmlns="">
            <p:pic>
              <p:nvPicPr>
                <p:cNvPr id="18" name="Ink 17"/>
                <p:cNvPicPr/>
                <p:nvPr/>
              </p:nvPicPr>
              <p:blipFill>
                <a:blip r:embed="rId5"/>
                <a:stretch>
                  <a:fillRect/>
                </a:stretch>
              </p:blipFill>
              <p:spPr>
                <a:xfrm>
                  <a:off x="5643357" y="479070"/>
                  <a:ext cx="880386" cy="2984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1" name="Ink 20"/>
                <p14:cNvContentPartPr/>
                <p14:nvPr/>
              </p14:nvContentPartPr>
              <p14:xfrm>
                <a:off x="649260" y="794790"/>
                <a:ext cx="6125580" cy="145620"/>
              </p14:xfrm>
            </p:contentPart>
          </mc:Choice>
          <mc:Fallback xmlns="">
            <p:pic>
              <p:nvPicPr>
                <p:cNvPr id="21" name="Ink 20"/>
                <p:cNvPicPr/>
                <p:nvPr/>
              </p:nvPicPr>
              <p:blipFill>
                <a:blip r:embed="rId7"/>
                <a:stretch>
                  <a:fillRect/>
                </a:stretch>
              </p:blipFill>
              <p:spPr>
                <a:xfrm>
                  <a:off x="634861" y="780478"/>
                  <a:ext cx="6153658" cy="173528"/>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5" name="Ink 34"/>
                <p14:cNvContentPartPr/>
                <p14:nvPr/>
              </p14:nvContentPartPr>
              <p14:xfrm>
                <a:off x="2005380" y="1158570"/>
                <a:ext cx="3948660" cy="639180"/>
              </p14:xfrm>
            </p:contentPart>
          </mc:Choice>
          <mc:Fallback xmlns="">
            <p:pic>
              <p:nvPicPr>
                <p:cNvPr id="35" name="Ink 34"/>
                <p:cNvPicPr/>
                <p:nvPr/>
              </p:nvPicPr>
              <p:blipFill>
                <a:blip r:embed="rId9"/>
                <a:stretch>
                  <a:fillRect/>
                </a:stretch>
              </p:blipFill>
              <p:spPr>
                <a:xfrm>
                  <a:off x="1990983" y="1144174"/>
                  <a:ext cx="3976734" cy="667252"/>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2" name="Ink 41"/>
                <p14:cNvContentPartPr/>
                <p14:nvPr/>
              </p14:nvContentPartPr>
              <p14:xfrm>
                <a:off x="2384640" y="1407870"/>
                <a:ext cx="1252260" cy="395100"/>
              </p14:xfrm>
            </p:contentPart>
          </mc:Choice>
          <mc:Fallback xmlns="">
            <p:pic>
              <p:nvPicPr>
                <p:cNvPr id="42" name="Ink 41"/>
                <p:cNvPicPr/>
                <p:nvPr/>
              </p:nvPicPr>
              <p:blipFill>
                <a:blip r:embed="rId11"/>
                <a:stretch>
                  <a:fillRect/>
                </a:stretch>
              </p:blipFill>
              <p:spPr>
                <a:xfrm>
                  <a:off x="2370238" y="1393503"/>
                  <a:ext cx="1280344" cy="423116"/>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52" name="Ink 51"/>
                <p14:cNvContentPartPr/>
                <p14:nvPr/>
              </p14:nvContentPartPr>
              <p14:xfrm>
                <a:off x="851940" y="1267650"/>
                <a:ext cx="888840" cy="452160"/>
              </p14:xfrm>
            </p:contentPart>
          </mc:Choice>
          <mc:Fallback xmlns="">
            <p:pic>
              <p:nvPicPr>
                <p:cNvPr id="52" name="Ink 51"/>
                <p:cNvPicPr/>
                <p:nvPr/>
              </p:nvPicPr>
              <p:blipFill>
                <a:blip r:embed="rId13"/>
                <a:stretch>
                  <a:fillRect/>
                </a:stretch>
              </p:blipFill>
              <p:spPr>
                <a:xfrm>
                  <a:off x="837540" y="1253250"/>
                  <a:ext cx="916920" cy="4802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62" name="Ink 61"/>
                <p14:cNvContentPartPr/>
                <p14:nvPr/>
              </p14:nvContentPartPr>
              <p14:xfrm>
                <a:off x="1007820" y="2836710"/>
                <a:ext cx="4852800" cy="1418760"/>
              </p14:xfrm>
            </p:contentPart>
          </mc:Choice>
          <mc:Fallback xmlns="">
            <p:pic>
              <p:nvPicPr>
                <p:cNvPr id="62" name="Ink 61"/>
                <p:cNvPicPr/>
                <p:nvPr/>
              </p:nvPicPr>
              <p:blipFill>
                <a:blip r:embed="rId15"/>
                <a:stretch>
                  <a:fillRect/>
                </a:stretch>
              </p:blipFill>
              <p:spPr>
                <a:xfrm>
                  <a:off x="993420" y="2822310"/>
                  <a:ext cx="4880880" cy="14468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70" name="Ink 69"/>
                <p14:cNvContentPartPr/>
                <p14:nvPr/>
              </p14:nvContentPartPr>
              <p14:xfrm>
                <a:off x="5860440" y="4229010"/>
                <a:ext cx="21240" cy="41760"/>
              </p14:xfrm>
            </p:contentPart>
          </mc:Choice>
          <mc:Fallback xmlns="">
            <p:pic>
              <p:nvPicPr>
                <p:cNvPr id="70" name="Ink 69"/>
                <p:cNvPicPr/>
                <p:nvPr/>
              </p:nvPicPr>
              <p:blipFill>
                <a:blip r:embed="rId17"/>
                <a:stretch>
                  <a:fillRect/>
                </a:stretch>
              </p:blipFill>
              <p:spPr>
                <a:xfrm>
                  <a:off x="5846040" y="4214610"/>
                  <a:ext cx="49320" cy="698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89" name="Ink 88"/>
                <p14:cNvContentPartPr/>
                <p14:nvPr/>
              </p14:nvContentPartPr>
              <p14:xfrm>
                <a:off x="1023660" y="2301570"/>
                <a:ext cx="3133080" cy="1766880"/>
              </p14:xfrm>
            </p:contentPart>
          </mc:Choice>
          <mc:Fallback xmlns="">
            <p:pic>
              <p:nvPicPr>
                <p:cNvPr id="89" name="Ink 88"/>
                <p:cNvPicPr/>
                <p:nvPr/>
              </p:nvPicPr>
              <p:blipFill>
                <a:blip r:embed="rId19"/>
                <a:stretch>
                  <a:fillRect/>
                </a:stretch>
              </p:blipFill>
              <p:spPr>
                <a:xfrm>
                  <a:off x="1009260" y="2287170"/>
                  <a:ext cx="3161160" cy="17949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02" name="Ink 101"/>
                <p14:cNvContentPartPr/>
                <p14:nvPr/>
              </p14:nvContentPartPr>
              <p14:xfrm>
                <a:off x="3039300" y="4566690"/>
                <a:ext cx="2244600" cy="836640"/>
              </p14:xfrm>
            </p:contentPart>
          </mc:Choice>
          <mc:Fallback xmlns="">
            <p:pic>
              <p:nvPicPr>
                <p:cNvPr id="102" name="Ink 101"/>
                <p:cNvPicPr/>
                <p:nvPr/>
              </p:nvPicPr>
              <p:blipFill>
                <a:blip r:embed="rId21"/>
                <a:stretch>
                  <a:fillRect/>
                </a:stretch>
              </p:blipFill>
              <p:spPr>
                <a:xfrm>
                  <a:off x="3024900" y="4552296"/>
                  <a:ext cx="2272680" cy="864708"/>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06" name="Ink 105"/>
                <p14:cNvContentPartPr/>
                <p14:nvPr/>
              </p14:nvContentPartPr>
              <p14:xfrm>
                <a:off x="3382200" y="4712130"/>
                <a:ext cx="1465380" cy="571680"/>
              </p14:xfrm>
            </p:contentPart>
          </mc:Choice>
          <mc:Fallback xmlns="">
            <p:pic>
              <p:nvPicPr>
                <p:cNvPr id="106" name="Ink 105"/>
                <p:cNvPicPr/>
                <p:nvPr/>
              </p:nvPicPr>
              <p:blipFill>
                <a:blip r:embed="rId23"/>
                <a:stretch>
                  <a:fillRect/>
                </a:stretch>
              </p:blipFill>
              <p:spPr>
                <a:xfrm>
                  <a:off x="3367802" y="4697739"/>
                  <a:ext cx="1493457" cy="599742"/>
                </a:xfrm>
                <a:prstGeom prst="rect">
                  <a:avLst/>
                </a:prstGeom>
              </p:spPr>
            </p:pic>
          </mc:Fallback>
        </mc:AlternateContent>
      </p:grpSp>
      <p:sp>
        <p:nvSpPr>
          <p:cNvPr id="110" name="Rectangle: Rounded Corners 109"/>
          <p:cNvSpPr/>
          <p:nvPr/>
        </p:nvSpPr>
        <p:spPr bwMode="auto">
          <a:xfrm>
            <a:off x="4841056" y="3110144"/>
            <a:ext cx="7284004" cy="2520416"/>
          </a:xfrm>
          <a:prstGeom prst="roundRect">
            <a:avLst>
              <a:gd name="adj" fmla="val 5397"/>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defTabSz="932293" fontAlgn="base">
              <a:lnSpc>
                <a:spcPct val="90000"/>
              </a:lnSpc>
              <a:spcBef>
                <a:spcPct val="0"/>
              </a:spcBef>
              <a:spcAft>
                <a:spcPct val="0"/>
              </a:spcAft>
            </a:pPr>
            <a:r>
              <a:rPr lang="en-US" sz="2400" dirty="0">
                <a:solidFill>
                  <a:srgbClr val="002050"/>
                </a:solidFill>
                <a:latin typeface="Consolas" panose="020B0609020204030204" pitchFamily="49" charset="0"/>
                <a:ea typeface="Segoe UI" pitchFamily="34" charset="0"/>
                <a:cs typeface="Segoe UI" pitchFamily="34" charset="0"/>
              </a:rPr>
              <a:t>void </a:t>
            </a:r>
            <a:r>
              <a:rPr lang="en-US" sz="2400" dirty="0" err="1">
                <a:solidFill>
                  <a:srgbClr val="002050"/>
                </a:solidFill>
                <a:latin typeface="Consolas" panose="020B0609020204030204" pitchFamily="49" charset="0"/>
                <a:ea typeface="Segoe UI" pitchFamily="34" charset="0"/>
                <a:cs typeface="Segoe UI" pitchFamily="34" charset="0"/>
              </a:rPr>
              <a:t>Send_Click</a:t>
            </a:r>
            <a:r>
              <a:rPr lang="en-US" sz="2400" dirty="0">
                <a:solidFill>
                  <a:srgbClr val="002050"/>
                </a:solidFill>
                <a:latin typeface="Consolas" panose="020B0609020204030204" pitchFamily="49" charset="0"/>
                <a:ea typeface="Segoe UI" pitchFamily="34" charset="0"/>
                <a:cs typeface="Segoe UI" pitchFamily="34" charset="0"/>
              </a:rPr>
              <a:t>(object s, </a:t>
            </a:r>
            <a:r>
              <a:rPr lang="en-US" sz="2400" dirty="0" err="1">
                <a:solidFill>
                  <a:srgbClr val="002050"/>
                </a:solidFill>
                <a:latin typeface="Consolas" panose="020B0609020204030204" pitchFamily="49" charset="0"/>
                <a:ea typeface="Segoe UI" pitchFamily="34" charset="0"/>
                <a:cs typeface="Segoe UI" pitchFamily="34" charset="0"/>
              </a:rPr>
              <a:t>EventArgs</a:t>
            </a:r>
            <a:r>
              <a:rPr lang="en-US" sz="2400" dirty="0">
                <a:solidFill>
                  <a:srgbClr val="002050"/>
                </a:solidFill>
                <a:latin typeface="Consolas" panose="020B0609020204030204" pitchFamily="49" charset="0"/>
                <a:ea typeface="Segoe UI" pitchFamily="34" charset="0"/>
                <a:cs typeface="Segoe UI" pitchFamily="34" charset="0"/>
              </a:rPr>
              <a:t> e) {</a:t>
            </a:r>
          </a:p>
          <a:p>
            <a:pPr defTabSz="932293" fontAlgn="base">
              <a:lnSpc>
                <a:spcPct val="90000"/>
              </a:lnSpc>
              <a:spcBef>
                <a:spcPct val="0"/>
              </a:spcBef>
              <a:spcAft>
                <a:spcPct val="0"/>
              </a:spcAft>
            </a:pPr>
            <a:r>
              <a:rPr lang="en-US" sz="2400" dirty="0">
                <a:solidFill>
                  <a:srgbClr val="002050"/>
                </a:solidFill>
                <a:latin typeface="Consolas" panose="020B0609020204030204" pitchFamily="49" charset="0"/>
                <a:ea typeface="Segoe UI" pitchFamily="34" charset="0"/>
                <a:cs typeface="Segoe UI" pitchFamily="34" charset="0"/>
              </a:rPr>
              <a:t>  string contact = </a:t>
            </a:r>
            <a:r>
              <a:rPr lang="en-US" sz="2400" dirty="0" err="1">
                <a:solidFill>
                  <a:srgbClr val="002050"/>
                </a:solidFill>
                <a:latin typeface="Consolas" panose="020B0609020204030204" pitchFamily="49" charset="0"/>
                <a:ea typeface="Segoe UI" pitchFamily="34" charset="0"/>
                <a:cs typeface="Segoe UI" pitchFamily="34" charset="0"/>
              </a:rPr>
              <a:t>txtTo.Text</a:t>
            </a:r>
            <a:r>
              <a:rPr lang="en-US" sz="2400" dirty="0">
                <a:solidFill>
                  <a:srgbClr val="002050"/>
                </a:solidFill>
                <a:latin typeface="Consolas" panose="020B0609020204030204" pitchFamily="49" charset="0"/>
                <a:ea typeface="Segoe UI" pitchFamily="34" charset="0"/>
                <a:cs typeface="Segoe UI" pitchFamily="34" charset="0"/>
              </a:rPr>
              <a:t>;</a:t>
            </a:r>
          </a:p>
          <a:p>
            <a:pPr defTabSz="932293" fontAlgn="base">
              <a:lnSpc>
                <a:spcPct val="90000"/>
              </a:lnSpc>
              <a:spcBef>
                <a:spcPct val="0"/>
              </a:spcBef>
              <a:spcAft>
                <a:spcPct val="0"/>
              </a:spcAft>
            </a:pPr>
            <a:r>
              <a:rPr lang="en-US" sz="2400" dirty="0">
                <a:solidFill>
                  <a:srgbClr val="002050"/>
                </a:solidFill>
                <a:latin typeface="Consolas" panose="020B0609020204030204" pitchFamily="49" charset="0"/>
                <a:ea typeface="Segoe UI" pitchFamily="34" charset="0"/>
                <a:cs typeface="Segoe UI" pitchFamily="34" charset="0"/>
              </a:rPr>
              <a:t>  string message = </a:t>
            </a:r>
            <a:r>
              <a:rPr lang="en-US" sz="2400" dirty="0" err="1">
                <a:solidFill>
                  <a:srgbClr val="002050"/>
                </a:solidFill>
                <a:latin typeface="Consolas" panose="020B0609020204030204" pitchFamily="49" charset="0"/>
                <a:ea typeface="Segoe UI" pitchFamily="34" charset="0"/>
                <a:cs typeface="Segoe UI" pitchFamily="34" charset="0"/>
              </a:rPr>
              <a:t>txtMessage.Text</a:t>
            </a:r>
            <a:r>
              <a:rPr lang="en-US" sz="2400" dirty="0">
                <a:solidFill>
                  <a:srgbClr val="002050"/>
                </a:solidFill>
                <a:latin typeface="Consolas" panose="020B0609020204030204" pitchFamily="49" charset="0"/>
                <a:ea typeface="Segoe UI" pitchFamily="34" charset="0"/>
                <a:cs typeface="Segoe UI" pitchFamily="34" charset="0"/>
              </a:rPr>
              <a:t>;</a:t>
            </a:r>
          </a:p>
          <a:p>
            <a:pPr defTabSz="932293" fontAlgn="base">
              <a:lnSpc>
                <a:spcPct val="90000"/>
              </a:lnSpc>
              <a:spcBef>
                <a:spcPct val="0"/>
              </a:spcBef>
              <a:spcAft>
                <a:spcPct val="0"/>
              </a:spcAft>
            </a:pPr>
            <a:endParaRPr lang="en-US" sz="2400" dirty="0">
              <a:solidFill>
                <a:srgbClr val="002050"/>
              </a:solidFill>
              <a:latin typeface="Consolas" panose="020B0609020204030204" pitchFamily="49" charset="0"/>
              <a:ea typeface="Segoe UI" pitchFamily="34" charset="0"/>
              <a:cs typeface="Segoe UI" pitchFamily="34" charset="0"/>
            </a:endParaRPr>
          </a:p>
          <a:p>
            <a:pPr defTabSz="932293" fontAlgn="base">
              <a:lnSpc>
                <a:spcPct val="90000"/>
              </a:lnSpc>
              <a:spcBef>
                <a:spcPct val="0"/>
              </a:spcBef>
              <a:spcAft>
                <a:spcPct val="0"/>
              </a:spcAft>
            </a:pPr>
            <a:r>
              <a:rPr lang="en-US" sz="2400" dirty="0">
                <a:solidFill>
                  <a:srgbClr val="002050"/>
                </a:solidFill>
                <a:latin typeface="Consolas" panose="020B0609020204030204" pitchFamily="49" charset="0"/>
                <a:ea typeface="Segoe UI" pitchFamily="34" charset="0"/>
                <a:cs typeface="Segoe UI" pitchFamily="34" charset="0"/>
              </a:rPr>
              <a:t>  </a:t>
            </a:r>
            <a:r>
              <a:rPr lang="en-US" sz="2400" dirty="0" err="1">
                <a:solidFill>
                  <a:srgbClr val="002050"/>
                </a:solidFill>
                <a:latin typeface="Consolas" panose="020B0609020204030204" pitchFamily="49" charset="0"/>
                <a:ea typeface="Segoe UI" pitchFamily="34" charset="0"/>
                <a:cs typeface="Segoe UI" pitchFamily="34" charset="0"/>
              </a:rPr>
              <a:t>SendMessage</a:t>
            </a:r>
            <a:r>
              <a:rPr lang="en-US" sz="2400" dirty="0">
                <a:solidFill>
                  <a:srgbClr val="002050"/>
                </a:solidFill>
                <a:latin typeface="Consolas" panose="020B0609020204030204" pitchFamily="49" charset="0"/>
                <a:ea typeface="Segoe UI" pitchFamily="34" charset="0"/>
                <a:cs typeface="Segoe UI" pitchFamily="34" charset="0"/>
              </a:rPr>
              <a:t>(contact, message)</a:t>
            </a:r>
          </a:p>
          <a:p>
            <a:pPr defTabSz="932293" fontAlgn="base">
              <a:lnSpc>
                <a:spcPct val="90000"/>
              </a:lnSpc>
              <a:spcBef>
                <a:spcPct val="0"/>
              </a:spcBef>
              <a:spcAft>
                <a:spcPct val="0"/>
              </a:spcAft>
            </a:pPr>
            <a:r>
              <a:rPr lang="en-US" sz="2400" dirty="0">
                <a:solidFill>
                  <a:srgbClr val="002050"/>
                </a:solidFill>
                <a:latin typeface="Consolas" panose="020B0609020204030204" pitchFamily="49" charset="0"/>
                <a:ea typeface="Segoe UI" pitchFamily="34" charset="0"/>
                <a:cs typeface="Segoe UI" pitchFamily="34" charset="0"/>
              </a:rPr>
              <a:t>}</a:t>
            </a:r>
          </a:p>
        </p:txBody>
      </p:sp>
    </p:spTree>
    <p:extLst>
      <p:ext uri="{BB962C8B-B14F-4D97-AF65-F5344CB8AC3E}">
        <p14:creationId xmlns:p14="http://schemas.microsoft.com/office/powerpoint/2010/main" val="16269116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0"/>
                                        </p:tgtEl>
                                        <p:attrNameLst>
                                          <p:attrName>style.visibility</p:attrName>
                                        </p:attrNameLst>
                                      </p:cBhvr>
                                      <p:to>
                                        <p:strVal val="visible"/>
                                      </p:to>
                                    </p:set>
                                    <p:animEffect transition="in" filter="fade">
                                      <p:cBhvr>
                                        <p:cTn id="7"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9045" y="617760"/>
            <a:ext cx="9358386" cy="3959316"/>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985" y="833723"/>
            <a:ext cx="8509659" cy="1989936"/>
          </a:xfrm>
          <a:prstGeom prst="rect">
            <a:avLst/>
          </a:prstGeom>
          <a:noFill/>
        </p:spPr>
        <p:txBody>
          <a:bodyPr wrap="square" lIns="182828" tIns="146262" rIns="182828" bIns="146262" rtlCol="0">
            <a:spAutoFit/>
          </a:bodyPr>
          <a:lstStyle/>
          <a:p>
            <a:pPr>
              <a:lnSpc>
                <a:spcPct val="90000"/>
              </a:lnSpc>
              <a:spcAft>
                <a:spcPts val="600"/>
              </a:spcAft>
            </a:pPr>
            <a:r>
              <a:rPr lang="en-US" sz="5998" dirty="0">
                <a:solidFill>
                  <a:schemeClr val="bg1">
                    <a:lumMod val="95000"/>
                  </a:schemeClr>
                </a:solidFill>
              </a:rPr>
              <a:t>Tell Larry that I'm doing a great job.</a:t>
            </a:r>
          </a:p>
        </p:txBody>
      </p:sp>
      <p:sp>
        <p:nvSpPr>
          <p:cNvPr id="8" name="Triangle 7"/>
          <p:cNvSpPr/>
          <p:nvPr/>
        </p:nvSpPr>
        <p:spPr bwMode="auto">
          <a:xfrm flipV="1">
            <a:off x="9889604" y="4566005"/>
            <a:ext cx="431926" cy="454069"/>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endParaRPr lang="en-US" sz="2000"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419144104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4294967295"/>
          </p:nvPr>
        </p:nvSpPr>
        <p:spPr>
          <a:xfrm>
            <a:off x="1341437" y="2887663"/>
            <a:ext cx="9296400" cy="800100"/>
          </a:xfrm>
        </p:spPr>
        <p:txBody>
          <a:bodyPr>
            <a:noAutofit/>
          </a:bodyPr>
          <a:lstStyle/>
          <a:p>
            <a:pPr marL="0" indent="0" defTabSz="914049">
              <a:lnSpc>
                <a:spcPct val="100000"/>
              </a:lnSpc>
              <a:spcBef>
                <a:spcPts val="0"/>
              </a:spcBef>
              <a:buNone/>
              <a:defRPr/>
            </a:pPr>
            <a:r>
              <a:rPr lang="en-US" sz="4399" dirty="0" err="1">
                <a:solidFill>
                  <a:schemeClr val="tx1"/>
                </a:solidFill>
                <a:latin typeface="Consolas" panose="020B0609020204030204" pitchFamily="49" charset="0"/>
                <a:ea typeface="Consolas" charset="0"/>
                <a:cs typeface="Consolas" charset="0"/>
              </a:rPr>
              <a:t>SendMessage</a:t>
            </a:r>
            <a:r>
              <a:rPr lang="en-US" sz="4399" dirty="0">
                <a:solidFill>
                  <a:schemeClr val="tx1"/>
                </a:solidFill>
                <a:latin typeface="Consolas" panose="020B0609020204030204" pitchFamily="49" charset="0"/>
              </a:rPr>
              <a:t>(</a:t>
            </a:r>
            <a:r>
              <a:rPr lang="en-US" sz="4399" dirty="0">
                <a:solidFill>
                  <a:srgbClr val="FF8C00"/>
                </a:solidFill>
                <a:latin typeface="Consolas" panose="020B0609020204030204" pitchFamily="49" charset="0"/>
              </a:rPr>
              <a:t>contact</a:t>
            </a:r>
            <a:r>
              <a:rPr lang="en-US" sz="4399" dirty="0">
                <a:solidFill>
                  <a:schemeClr val="tx1"/>
                </a:solidFill>
                <a:latin typeface="Consolas" panose="020B0609020204030204" pitchFamily="49" charset="0"/>
                <a:ea typeface="Consolas" charset="0"/>
                <a:cs typeface="Consolas" charset="0"/>
              </a:rPr>
              <a:t>,</a:t>
            </a:r>
            <a:r>
              <a:rPr lang="en-US" sz="4399" dirty="0">
                <a:latin typeface="Consolas" panose="020B0609020204030204" pitchFamily="49" charset="0"/>
              </a:rPr>
              <a:t> </a:t>
            </a:r>
            <a:r>
              <a:rPr lang="en-US" sz="4399" dirty="0">
                <a:solidFill>
                  <a:srgbClr val="BAD80A"/>
                </a:solidFill>
                <a:latin typeface="Consolas" panose="020B0609020204030204" pitchFamily="49" charset="0"/>
              </a:rPr>
              <a:t>message</a:t>
            </a:r>
            <a:r>
              <a:rPr lang="en-US" sz="4399" dirty="0">
                <a:solidFill>
                  <a:schemeClr val="tx1"/>
                </a:solidFill>
                <a:latin typeface="Consolas" panose="020B0609020204030204" pitchFamily="49" charset="0"/>
                <a:ea typeface="Consolas" charset="0"/>
                <a:cs typeface="Consolas" charset="0"/>
              </a:rPr>
              <a:t>)</a:t>
            </a:r>
          </a:p>
        </p:txBody>
      </p:sp>
      <p:sp>
        <p:nvSpPr>
          <p:cNvPr id="3" name="Text Placeholder 4"/>
          <p:cNvSpPr txBox="1">
            <a:spLocks/>
          </p:cNvSpPr>
          <p:nvPr/>
        </p:nvSpPr>
        <p:spPr>
          <a:xfrm>
            <a:off x="2332587" y="2129500"/>
            <a:ext cx="2422407" cy="875071"/>
          </a:xfrm>
          <a:prstGeom prst="rect">
            <a:avLst/>
          </a:prstGeom>
        </p:spPr>
        <p:txBody>
          <a:bodyPr vert="horz" wrap="square" lIns="146262" tIns="91414" rIns="146262" bIns="91414"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049">
              <a:lnSpc>
                <a:spcPct val="100000"/>
              </a:lnSpc>
              <a:spcBef>
                <a:spcPts val="0"/>
              </a:spcBef>
              <a:buSzTx/>
              <a:buNone/>
            </a:pPr>
            <a:r>
              <a:rPr lang="en-US" sz="4399" i="1" dirty="0">
                <a:solidFill>
                  <a:schemeClr val="accent1"/>
                </a:solidFill>
                <a:latin typeface="Segoe Print" charset="0"/>
                <a:ea typeface="Segoe Print" charset="0"/>
                <a:cs typeface="Segoe Print" charset="0"/>
              </a:rPr>
              <a:t>Intent</a:t>
            </a:r>
          </a:p>
        </p:txBody>
      </p:sp>
      <p:sp>
        <p:nvSpPr>
          <p:cNvPr id="4" name="Text Placeholder 4"/>
          <p:cNvSpPr txBox="1">
            <a:spLocks/>
          </p:cNvSpPr>
          <p:nvPr/>
        </p:nvSpPr>
        <p:spPr>
          <a:xfrm>
            <a:off x="6269223" y="2129500"/>
            <a:ext cx="2756531" cy="875071"/>
          </a:xfrm>
          <a:prstGeom prst="rect">
            <a:avLst/>
          </a:prstGeom>
        </p:spPr>
        <p:txBody>
          <a:bodyPr vert="horz" wrap="square" lIns="146262" tIns="91414" rIns="146262" bIns="91414"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049">
              <a:lnSpc>
                <a:spcPct val="100000"/>
              </a:lnSpc>
              <a:spcBef>
                <a:spcPts val="0"/>
              </a:spcBef>
              <a:buSzTx/>
              <a:buNone/>
            </a:pPr>
            <a:r>
              <a:rPr lang="en-US" sz="4399" i="1" dirty="0">
                <a:solidFill>
                  <a:schemeClr val="accent1"/>
                </a:solidFill>
                <a:latin typeface="Segoe Print" charset="0"/>
                <a:ea typeface="Segoe Print" charset="0"/>
                <a:cs typeface="Segoe Print" charset="0"/>
              </a:rPr>
              <a:t>Entities</a:t>
            </a:r>
          </a:p>
        </p:txBody>
      </p:sp>
    </p:spTree>
    <p:extLst>
      <p:ext uri="{BB962C8B-B14F-4D97-AF65-F5344CB8AC3E}">
        <p14:creationId xmlns:p14="http://schemas.microsoft.com/office/powerpoint/2010/main" val="37264419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9045" y="617760"/>
            <a:ext cx="9358386" cy="3959316"/>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983" y="833724"/>
            <a:ext cx="8566521" cy="1989959"/>
          </a:xfrm>
          <a:prstGeom prst="rect">
            <a:avLst/>
          </a:prstGeom>
          <a:noFill/>
        </p:spPr>
        <p:txBody>
          <a:bodyPr wrap="square" lIns="182828" tIns="146262" rIns="182828" bIns="146262" rtlCol="0">
            <a:spAutoFit/>
          </a:bodyPr>
          <a:lstStyle/>
          <a:p>
            <a:pPr>
              <a:lnSpc>
                <a:spcPct val="90000"/>
              </a:lnSpc>
              <a:spcAft>
                <a:spcPts val="600"/>
              </a:spcAft>
            </a:pPr>
            <a:r>
              <a:rPr lang="en-US" sz="5998" dirty="0">
                <a:solidFill>
                  <a:schemeClr val="bg1">
                    <a:lumMod val="95000"/>
                  </a:schemeClr>
                </a:solidFill>
              </a:rPr>
              <a:t>Tell </a:t>
            </a:r>
            <a:r>
              <a:rPr lang="en-US" sz="5998" dirty="0">
                <a:solidFill>
                  <a:srgbClr val="FF8C00"/>
                </a:solidFill>
              </a:rPr>
              <a:t>Larry</a:t>
            </a:r>
            <a:r>
              <a:rPr lang="en-US" sz="5998" dirty="0">
                <a:solidFill>
                  <a:srgbClr val="FF0000"/>
                </a:solidFill>
              </a:rPr>
              <a:t> </a:t>
            </a:r>
            <a:r>
              <a:rPr lang="en-US" sz="5998" dirty="0">
                <a:solidFill>
                  <a:schemeClr val="bg1">
                    <a:lumMod val="95000"/>
                  </a:schemeClr>
                </a:solidFill>
              </a:rPr>
              <a:t>that </a:t>
            </a:r>
            <a:r>
              <a:rPr lang="en-US" sz="5998" dirty="0">
                <a:solidFill>
                  <a:srgbClr val="92D050"/>
                </a:solidFill>
              </a:rPr>
              <a:t>I'm doing a great job</a:t>
            </a:r>
            <a:r>
              <a:rPr lang="en-US" sz="5998" dirty="0">
                <a:solidFill>
                  <a:schemeClr val="bg1">
                    <a:lumMod val="95000"/>
                  </a:schemeClr>
                </a:solidFill>
              </a:rPr>
              <a:t>.</a:t>
            </a:r>
          </a:p>
        </p:txBody>
      </p:sp>
      <p:sp>
        <p:nvSpPr>
          <p:cNvPr id="8" name="Triangle 7"/>
          <p:cNvSpPr/>
          <p:nvPr/>
        </p:nvSpPr>
        <p:spPr bwMode="auto">
          <a:xfrm flipV="1">
            <a:off x="9889604" y="4566005"/>
            <a:ext cx="431926" cy="454069"/>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Rectangle 1"/>
          <p:cNvSpPr/>
          <p:nvPr/>
        </p:nvSpPr>
        <p:spPr>
          <a:xfrm>
            <a:off x="351670" y="5440927"/>
            <a:ext cx="11697562" cy="627677"/>
          </a:xfrm>
          <a:prstGeom prst="rect">
            <a:avLst/>
          </a:prstGeom>
        </p:spPr>
        <p:txBody>
          <a:bodyPr wrap="square">
            <a:spAutoFit/>
          </a:bodyPr>
          <a:lstStyle/>
          <a:p>
            <a:pPr algn="ctr" defTabSz="914049">
              <a:defRPr/>
            </a:pPr>
            <a:r>
              <a:rPr lang="en-US" sz="3399" dirty="0" err="1">
                <a:latin typeface="Consolas" charset="0"/>
                <a:ea typeface="Consolas" charset="0"/>
                <a:cs typeface="Consolas" charset="0"/>
              </a:rPr>
              <a:t>SendMessage</a:t>
            </a:r>
            <a:r>
              <a:rPr lang="en-US" sz="3399" dirty="0">
                <a:latin typeface="Consolas" charset="0"/>
                <a:ea typeface="Consolas" charset="0"/>
                <a:cs typeface="Consolas" charset="0"/>
              </a:rPr>
              <a:t>(</a:t>
            </a:r>
            <a:r>
              <a:rPr lang="en-US" sz="3399" dirty="0">
                <a:solidFill>
                  <a:srgbClr val="FF8C00"/>
                </a:solidFill>
                <a:latin typeface="Consolas" charset="0"/>
                <a:ea typeface="Consolas" charset="0"/>
                <a:cs typeface="Consolas" charset="0"/>
              </a:rPr>
              <a:t>"Larry"</a:t>
            </a:r>
            <a:r>
              <a:rPr lang="en-US" sz="3399" dirty="0">
                <a:latin typeface="Consolas" charset="0"/>
                <a:ea typeface="Consolas" charset="0"/>
                <a:cs typeface="Consolas" charset="0"/>
              </a:rPr>
              <a:t>,</a:t>
            </a:r>
            <a:r>
              <a:rPr lang="en-US" sz="3399" dirty="0">
                <a:solidFill>
                  <a:schemeClr val="bg1"/>
                </a:solidFill>
                <a:latin typeface="Consolas" charset="0"/>
              </a:rPr>
              <a:t> </a:t>
            </a:r>
            <a:r>
              <a:rPr lang="en-US" sz="3399" dirty="0">
                <a:solidFill>
                  <a:srgbClr val="00B050"/>
                </a:solidFill>
                <a:latin typeface="Consolas" charset="0"/>
                <a:ea typeface="Consolas" charset="0"/>
                <a:cs typeface="Consolas" charset="0"/>
              </a:rPr>
              <a:t>"I'm doing a great job"</a:t>
            </a:r>
            <a:r>
              <a:rPr lang="en-US" sz="3399" dirty="0">
                <a:latin typeface="Consolas" charset="0"/>
                <a:ea typeface="Consolas" charset="0"/>
                <a:cs typeface="Consolas" charset="0"/>
              </a:rPr>
              <a:t>)</a:t>
            </a:r>
          </a:p>
        </p:txBody>
      </p:sp>
    </p:spTree>
    <p:extLst>
      <p:ext uri="{BB962C8B-B14F-4D97-AF65-F5344CB8AC3E}">
        <p14:creationId xmlns:p14="http://schemas.microsoft.com/office/powerpoint/2010/main" val="6134842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9045" y="617760"/>
            <a:ext cx="9358386" cy="3959316"/>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983" y="833724"/>
            <a:ext cx="8566521" cy="1142658"/>
          </a:xfrm>
          <a:prstGeom prst="rect">
            <a:avLst/>
          </a:prstGeom>
          <a:noFill/>
        </p:spPr>
        <p:txBody>
          <a:bodyPr wrap="square" lIns="182828" tIns="146262" rIns="182828" bIns="146262" rtlCol="0">
            <a:spAutoFit/>
          </a:bodyPr>
          <a:lstStyle/>
          <a:p>
            <a:pPr>
              <a:lnSpc>
                <a:spcPct val="90000"/>
              </a:lnSpc>
              <a:spcAft>
                <a:spcPts val="600"/>
              </a:spcAft>
            </a:pPr>
            <a:r>
              <a:rPr lang="en-US" sz="5998" dirty="0">
                <a:solidFill>
                  <a:schemeClr val="bg1">
                    <a:lumMod val="95000"/>
                  </a:schemeClr>
                </a:solidFill>
              </a:rPr>
              <a:t>Send a text to </a:t>
            </a:r>
            <a:r>
              <a:rPr lang="en-US" sz="5998" dirty="0">
                <a:solidFill>
                  <a:srgbClr val="FF8C00"/>
                </a:solidFill>
              </a:rPr>
              <a:t>Larry</a:t>
            </a:r>
            <a:r>
              <a:rPr lang="en-US" sz="5998" dirty="0">
                <a:solidFill>
                  <a:schemeClr val="bg1">
                    <a:lumMod val="95000"/>
                  </a:schemeClr>
                </a:solidFill>
              </a:rPr>
              <a:t>.</a:t>
            </a:r>
          </a:p>
        </p:txBody>
      </p:sp>
      <p:sp>
        <p:nvSpPr>
          <p:cNvPr id="8" name="Triangle 7"/>
          <p:cNvSpPr/>
          <p:nvPr/>
        </p:nvSpPr>
        <p:spPr bwMode="auto">
          <a:xfrm flipV="1">
            <a:off x="9889604" y="4566005"/>
            <a:ext cx="431926" cy="454069"/>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Rectangle 1"/>
          <p:cNvSpPr/>
          <p:nvPr/>
        </p:nvSpPr>
        <p:spPr>
          <a:xfrm>
            <a:off x="656427" y="5440927"/>
            <a:ext cx="11392805" cy="627677"/>
          </a:xfrm>
          <a:prstGeom prst="rect">
            <a:avLst/>
          </a:prstGeom>
        </p:spPr>
        <p:txBody>
          <a:bodyPr wrap="square">
            <a:spAutoFit/>
          </a:bodyPr>
          <a:lstStyle/>
          <a:p>
            <a:pPr algn="ctr" defTabSz="914049">
              <a:defRPr/>
            </a:pPr>
            <a:r>
              <a:rPr lang="en-US" sz="3399" dirty="0" err="1">
                <a:latin typeface="Consolas" charset="0"/>
                <a:ea typeface="Consolas" charset="0"/>
                <a:cs typeface="Consolas" charset="0"/>
              </a:rPr>
              <a:t>SendMessage</a:t>
            </a:r>
            <a:r>
              <a:rPr lang="en-US" sz="3399" dirty="0">
                <a:latin typeface="Consolas" charset="0"/>
                <a:ea typeface="Consolas" charset="0"/>
                <a:cs typeface="Consolas" charset="0"/>
              </a:rPr>
              <a:t>(</a:t>
            </a:r>
            <a:r>
              <a:rPr lang="en-US" sz="3399" dirty="0">
                <a:solidFill>
                  <a:srgbClr val="FF8C00"/>
                </a:solidFill>
                <a:latin typeface="Consolas" charset="0"/>
                <a:ea typeface="Consolas" charset="0"/>
                <a:cs typeface="Consolas" charset="0"/>
              </a:rPr>
              <a:t>"Larry"</a:t>
            </a:r>
            <a:r>
              <a:rPr lang="en-US" sz="3399" dirty="0">
                <a:latin typeface="Consolas" charset="0"/>
                <a:ea typeface="Consolas" charset="0"/>
                <a:cs typeface="Consolas" charset="0"/>
              </a:rPr>
              <a:t>,</a:t>
            </a:r>
            <a:r>
              <a:rPr lang="en-US" sz="3399" dirty="0">
                <a:solidFill>
                  <a:schemeClr val="bg1"/>
                </a:solidFill>
                <a:latin typeface="Consolas" charset="0"/>
              </a:rPr>
              <a:t> </a:t>
            </a:r>
            <a:r>
              <a:rPr lang="en-US" sz="3399" i="1" dirty="0">
                <a:solidFill>
                  <a:srgbClr val="00B050"/>
                </a:solidFill>
                <a:latin typeface="Consolas" charset="0"/>
                <a:ea typeface="Consolas" charset="0"/>
                <a:cs typeface="Consolas" charset="0"/>
              </a:rPr>
              <a:t>null</a:t>
            </a:r>
            <a:r>
              <a:rPr lang="en-US" sz="3399" dirty="0">
                <a:latin typeface="Consolas" charset="0"/>
                <a:ea typeface="Consolas" charset="0"/>
                <a:cs typeface="Consolas" charset="0"/>
              </a:rPr>
              <a:t>)</a:t>
            </a:r>
          </a:p>
        </p:txBody>
      </p:sp>
    </p:spTree>
    <p:extLst>
      <p:ext uri="{BB962C8B-B14F-4D97-AF65-F5344CB8AC3E}">
        <p14:creationId xmlns:p14="http://schemas.microsoft.com/office/powerpoint/2010/main" val="34277781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9045" y="617760"/>
            <a:ext cx="9358386" cy="3959316"/>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983" y="833723"/>
            <a:ext cx="8566521" cy="1989936"/>
          </a:xfrm>
          <a:prstGeom prst="rect">
            <a:avLst/>
          </a:prstGeom>
          <a:noFill/>
        </p:spPr>
        <p:txBody>
          <a:bodyPr wrap="square" lIns="182828" tIns="146262" rIns="182828" bIns="146262" rtlCol="0">
            <a:spAutoFit/>
          </a:bodyPr>
          <a:lstStyle/>
          <a:p>
            <a:pPr>
              <a:lnSpc>
                <a:spcPct val="90000"/>
              </a:lnSpc>
              <a:spcAft>
                <a:spcPts val="600"/>
              </a:spcAft>
            </a:pPr>
            <a:r>
              <a:rPr lang="en-US" sz="5998" dirty="0">
                <a:solidFill>
                  <a:schemeClr val="bg1">
                    <a:lumMod val="95000"/>
                  </a:schemeClr>
                </a:solidFill>
              </a:rPr>
              <a:t>Send a message saying </a:t>
            </a:r>
            <a:r>
              <a:rPr lang="en-US" sz="5998" dirty="0">
                <a:solidFill>
                  <a:srgbClr val="92D050"/>
                </a:solidFill>
              </a:rPr>
              <a:t>I'm doing a great job</a:t>
            </a:r>
            <a:r>
              <a:rPr lang="en-US" sz="5998" dirty="0">
                <a:solidFill>
                  <a:schemeClr val="bg1">
                    <a:lumMod val="95000"/>
                  </a:schemeClr>
                </a:solidFill>
              </a:rPr>
              <a:t>.</a:t>
            </a:r>
          </a:p>
        </p:txBody>
      </p:sp>
      <p:sp>
        <p:nvSpPr>
          <p:cNvPr id="8" name="Triangle 7"/>
          <p:cNvSpPr/>
          <p:nvPr/>
        </p:nvSpPr>
        <p:spPr bwMode="auto">
          <a:xfrm flipV="1">
            <a:off x="9889604" y="4566005"/>
            <a:ext cx="431926" cy="454069"/>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Rectangle 1"/>
          <p:cNvSpPr/>
          <p:nvPr/>
        </p:nvSpPr>
        <p:spPr>
          <a:xfrm>
            <a:off x="427859" y="5440927"/>
            <a:ext cx="11621373" cy="627677"/>
          </a:xfrm>
          <a:prstGeom prst="rect">
            <a:avLst/>
          </a:prstGeom>
        </p:spPr>
        <p:txBody>
          <a:bodyPr wrap="square">
            <a:spAutoFit/>
          </a:bodyPr>
          <a:lstStyle/>
          <a:p>
            <a:pPr algn="ctr" defTabSz="914049">
              <a:defRPr/>
            </a:pPr>
            <a:r>
              <a:rPr lang="en-US" sz="3399" dirty="0" err="1">
                <a:latin typeface="Consolas" charset="0"/>
                <a:ea typeface="Consolas" charset="0"/>
                <a:cs typeface="Consolas" charset="0"/>
              </a:rPr>
              <a:t>SendMessage</a:t>
            </a:r>
            <a:r>
              <a:rPr lang="en-US" sz="3399" dirty="0">
                <a:latin typeface="Consolas" charset="0"/>
                <a:ea typeface="Consolas" charset="0"/>
                <a:cs typeface="Consolas" charset="0"/>
              </a:rPr>
              <a:t>(</a:t>
            </a:r>
            <a:r>
              <a:rPr lang="en-US" sz="3399" i="1" dirty="0">
                <a:solidFill>
                  <a:srgbClr val="FF8C00"/>
                </a:solidFill>
                <a:latin typeface="Consolas" charset="0"/>
                <a:ea typeface="Consolas" charset="0"/>
                <a:cs typeface="Consolas" charset="0"/>
              </a:rPr>
              <a:t>null</a:t>
            </a:r>
            <a:r>
              <a:rPr lang="en-US" sz="3399" dirty="0">
                <a:latin typeface="Consolas" charset="0"/>
                <a:ea typeface="Consolas" charset="0"/>
                <a:cs typeface="Consolas" charset="0"/>
              </a:rPr>
              <a:t>,</a:t>
            </a:r>
            <a:r>
              <a:rPr lang="en-US" sz="3399" dirty="0">
                <a:solidFill>
                  <a:schemeClr val="bg1"/>
                </a:solidFill>
                <a:latin typeface="Consolas" charset="0"/>
              </a:rPr>
              <a:t> </a:t>
            </a:r>
            <a:r>
              <a:rPr lang="en-US" sz="3399" dirty="0">
                <a:solidFill>
                  <a:srgbClr val="00B050"/>
                </a:solidFill>
                <a:latin typeface="Consolas" charset="0"/>
                <a:ea typeface="Consolas" charset="0"/>
                <a:cs typeface="Consolas" charset="0"/>
              </a:rPr>
              <a:t>"I'm doing a great job"</a:t>
            </a:r>
            <a:r>
              <a:rPr lang="en-US" sz="3399" dirty="0">
                <a:latin typeface="Consolas" charset="0"/>
                <a:ea typeface="Consolas" charset="0"/>
                <a:cs typeface="Consolas" charset="0"/>
              </a:rPr>
              <a:t>)</a:t>
            </a:r>
          </a:p>
        </p:txBody>
      </p:sp>
    </p:spTree>
    <p:extLst>
      <p:ext uri="{BB962C8B-B14F-4D97-AF65-F5344CB8AC3E}">
        <p14:creationId xmlns:p14="http://schemas.microsoft.com/office/powerpoint/2010/main" val="15492482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7">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itle 12"/>
          <p:cNvSpPr>
            <a:spLocks noGrp="1"/>
          </p:cNvSpPr>
          <p:nvPr>
            <p:ph type="title"/>
          </p:nvPr>
        </p:nvSpPr>
        <p:spPr>
          <a:xfrm>
            <a:off x="855006" y="4615434"/>
            <a:ext cx="6937702" cy="1771947"/>
          </a:xfrm>
        </p:spPr>
        <p:txBody>
          <a:bodyPr vert="horz" lIns="91440" tIns="45720" rIns="91440" bIns="45720" rtlCol="0" anchor="ctr">
            <a:normAutofit/>
          </a:bodyPr>
          <a:lstStyle/>
          <a:p>
            <a:pPr algn="r" defTabSz="914400"/>
            <a:r>
              <a:rPr lang="en-US" sz="6000" kern="1200">
                <a:solidFill>
                  <a:schemeClr val="tx1"/>
                </a:solidFill>
                <a:latin typeface="+mj-lt"/>
                <a:ea typeface="+mj-ea"/>
                <a:cs typeface="+mj-cs"/>
              </a:rPr>
              <a:t>What is a bot?</a:t>
            </a:r>
          </a:p>
        </p:txBody>
      </p:sp>
      <p:sp>
        <p:nvSpPr>
          <p:cNvPr id="16" name="Oval 19">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0368" y="632832"/>
            <a:ext cx="2288793" cy="22884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val 21">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3077" y="2515707"/>
            <a:ext cx="981693" cy="9815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Oval 23">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8612" y="2374332"/>
            <a:ext cx="299584" cy="29954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5">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2293" y="0"/>
            <a:ext cx="5814182" cy="4140053"/>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7" name="Straight Connector 27">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56806" y="4615434"/>
            <a:ext cx="0" cy="1771947"/>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9405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bwMode="auto">
          <a:xfrm>
            <a:off x="1539045" y="617760"/>
            <a:ext cx="9358386" cy="3959316"/>
          </a:xfrm>
          <a:prstGeom prst="roundRect">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TextBox 5"/>
          <p:cNvSpPr txBox="1"/>
          <p:nvPr/>
        </p:nvSpPr>
        <p:spPr>
          <a:xfrm>
            <a:off x="1898983" y="833724"/>
            <a:ext cx="8566521" cy="1142658"/>
          </a:xfrm>
          <a:prstGeom prst="rect">
            <a:avLst/>
          </a:prstGeom>
          <a:noFill/>
        </p:spPr>
        <p:txBody>
          <a:bodyPr wrap="square" lIns="182828" tIns="146262" rIns="182828" bIns="146262" rtlCol="0">
            <a:spAutoFit/>
          </a:bodyPr>
          <a:lstStyle/>
          <a:p>
            <a:pPr>
              <a:lnSpc>
                <a:spcPct val="90000"/>
              </a:lnSpc>
              <a:spcAft>
                <a:spcPts val="600"/>
              </a:spcAft>
            </a:pPr>
            <a:r>
              <a:rPr lang="en-US" sz="5998" dirty="0">
                <a:solidFill>
                  <a:schemeClr val="bg1">
                    <a:lumMod val="95000"/>
                  </a:schemeClr>
                </a:solidFill>
              </a:rPr>
              <a:t>Send a message.</a:t>
            </a:r>
          </a:p>
        </p:txBody>
      </p:sp>
      <p:sp>
        <p:nvSpPr>
          <p:cNvPr id="8" name="Triangle 7"/>
          <p:cNvSpPr/>
          <p:nvPr/>
        </p:nvSpPr>
        <p:spPr bwMode="auto">
          <a:xfrm flipV="1">
            <a:off x="9889604" y="4566005"/>
            <a:ext cx="431926" cy="454069"/>
          </a:xfrm>
          <a:prstGeom prst="triangle">
            <a:avLst/>
          </a:prstGeom>
          <a:solidFill>
            <a:srgbClr val="21717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23" rIns="0" bIns="46623" numCol="1" rtlCol="0" anchor="ctr" anchorCtr="0" compatLnSpc="1">
            <a:prstTxWarp prst="textNoShape">
              <a:avLst/>
            </a:prstTxWarp>
          </a:bodyPr>
          <a:lstStyle/>
          <a:p>
            <a:pPr algn="ctr" defTabSz="932114"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2" name="Rectangle 1"/>
          <p:cNvSpPr/>
          <p:nvPr/>
        </p:nvSpPr>
        <p:spPr>
          <a:xfrm>
            <a:off x="351670" y="5440927"/>
            <a:ext cx="11697562" cy="627677"/>
          </a:xfrm>
          <a:prstGeom prst="rect">
            <a:avLst/>
          </a:prstGeom>
        </p:spPr>
        <p:txBody>
          <a:bodyPr wrap="square">
            <a:spAutoFit/>
          </a:bodyPr>
          <a:lstStyle/>
          <a:p>
            <a:pPr algn="ctr" defTabSz="914049">
              <a:defRPr/>
            </a:pPr>
            <a:r>
              <a:rPr lang="en-US" sz="3399" dirty="0" err="1">
                <a:latin typeface="Consolas" charset="0"/>
                <a:ea typeface="Consolas" charset="0"/>
                <a:cs typeface="Consolas" charset="0"/>
              </a:rPr>
              <a:t>SendMessage</a:t>
            </a:r>
            <a:r>
              <a:rPr lang="en-US" sz="3399" dirty="0">
                <a:latin typeface="Consolas" charset="0"/>
                <a:ea typeface="Consolas" charset="0"/>
                <a:cs typeface="Consolas" charset="0"/>
              </a:rPr>
              <a:t>(</a:t>
            </a:r>
            <a:r>
              <a:rPr lang="en-US" sz="3399" i="1" dirty="0">
                <a:solidFill>
                  <a:srgbClr val="FF8C00"/>
                </a:solidFill>
                <a:latin typeface="Consolas" charset="0"/>
                <a:ea typeface="Consolas" charset="0"/>
                <a:cs typeface="Consolas" charset="0"/>
              </a:rPr>
              <a:t>null</a:t>
            </a:r>
            <a:r>
              <a:rPr lang="en-US" sz="3399" dirty="0">
                <a:latin typeface="Consolas" charset="0"/>
                <a:ea typeface="Consolas" charset="0"/>
                <a:cs typeface="Consolas" charset="0"/>
              </a:rPr>
              <a:t>,</a:t>
            </a:r>
            <a:r>
              <a:rPr lang="en-US" sz="3399" dirty="0">
                <a:solidFill>
                  <a:schemeClr val="bg1"/>
                </a:solidFill>
                <a:latin typeface="Consolas" charset="0"/>
              </a:rPr>
              <a:t> </a:t>
            </a:r>
            <a:r>
              <a:rPr lang="en-US" sz="3399" i="1" dirty="0">
                <a:solidFill>
                  <a:srgbClr val="00B050"/>
                </a:solidFill>
                <a:latin typeface="Consolas" charset="0"/>
                <a:ea typeface="Consolas" charset="0"/>
                <a:cs typeface="Consolas" charset="0"/>
              </a:rPr>
              <a:t>null</a:t>
            </a:r>
            <a:r>
              <a:rPr lang="en-US" sz="3399" dirty="0">
                <a:latin typeface="Consolas" charset="0"/>
                <a:ea typeface="Consolas" charset="0"/>
                <a:cs typeface="Consolas" charset="0"/>
              </a:rPr>
              <a:t>)</a:t>
            </a:r>
          </a:p>
        </p:txBody>
      </p:sp>
    </p:spTree>
    <p:extLst>
      <p:ext uri="{BB962C8B-B14F-4D97-AF65-F5344CB8AC3E}">
        <p14:creationId xmlns:p14="http://schemas.microsoft.com/office/powerpoint/2010/main" val="10449098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6"/>
          <p:cNvSpPr>
            <a:spLocks noGrp="1"/>
          </p:cNvSpPr>
          <p:nvPr>
            <p:ph type="title"/>
          </p:nvPr>
        </p:nvSpPr>
        <p:spPr>
          <a:xfrm>
            <a:off x="119873" y="296862"/>
            <a:ext cx="11889564" cy="917575"/>
          </a:xfrm>
        </p:spPr>
        <p:txBody>
          <a:bodyPr/>
          <a:lstStyle/>
          <a:p>
            <a:r>
              <a:rPr lang="en-US" dirty="0"/>
              <a:t>Anti-pattern: Overuse of NLP</a:t>
            </a:r>
            <a:endParaRPr lang="en-US" u="sng" dirty="0"/>
          </a:p>
        </p:txBody>
      </p:sp>
      <p:sp>
        <p:nvSpPr>
          <p:cNvPr id="8" name="TextBox 7"/>
          <p:cNvSpPr txBox="1"/>
          <p:nvPr/>
        </p:nvSpPr>
        <p:spPr>
          <a:xfrm>
            <a:off x="194339" y="1439862"/>
            <a:ext cx="11565155" cy="572464"/>
          </a:xfrm>
          <a:prstGeom prst="rect">
            <a:avLst/>
          </a:prstGeom>
          <a:noFill/>
        </p:spPr>
        <p:txBody>
          <a:bodyPr wrap="square" lIns="182880" tIns="146304" rIns="182880" bIns="146304" rtlCol="0">
            <a:spAutoFit/>
          </a:bodyPr>
          <a:lstStyle/>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Semilight"/>
                <a:ea typeface="+mn-ea"/>
                <a:cs typeface="+mn-cs"/>
              </a:rPr>
              <a:t>A bot with using 100 intents is a </a:t>
            </a:r>
            <a:r>
              <a:rPr kumimoji="0" lang="en-US" sz="2000" b="0" i="0" u="sng" strike="noStrike" kern="0" cap="none" spc="0" normalizeH="0" baseline="0" noProof="0" dirty="0">
                <a:ln>
                  <a:noFill/>
                </a:ln>
                <a:solidFill>
                  <a:srgbClr val="505050"/>
                </a:solidFill>
                <a:effectLst/>
                <a:uLnTx/>
                <a:uFillTx/>
                <a:latin typeface="Segoe UI Semilight"/>
                <a:ea typeface="+mn-ea"/>
                <a:cs typeface="+mn-cs"/>
              </a:rPr>
              <a:t>bad design</a:t>
            </a:r>
            <a:r>
              <a:rPr kumimoji="0" lang="en-US" sz="2000" b="0" i="0" u="none" strike="noStrike" kern="0" cap="none" spc="0" normalizeH="0" baseline="0" noProof="0" dirty="0">
                <a:ln>
                  <a:noFill/>
                </a:ln>
                <a:solidFill>
                  <a:srgbClr val="505050"/>
                </a:solidFill>
                <a:effectLst/>
                <a:uLnTx/>
                <a:uFillTx/>
                <a:latin typeface="Segoe UI Semilight"/>
                <a:ea typeface="+mn-ea"/>
                <a:cs typeface="+mn-cs"/>
              </a:rPr>
              <a:t>:</a:t>
            </a:r>
          </a:p>
        </p:txBody>
      </p:sp>
      <p:sp>
        <p:nvSpPr>
          <p:cNvPr id="9" name="Rectangle: Rounded Corners 7"/>
          <p:cNvSpPr/>
          <p:nvPr/>
        </p:nvSpPr>
        <p:spPr>
          <a:xfrm>
            <a:off x="731837" y="3236201"/>
            <a:ext cx="3733799" cy="489662"/>
          </a:xfrm>
          <a:prstGeom prst="roundRect">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Light"/>
                <a:ea typeface="Times New Roman" panose="02020603050405020304" pitchFamily="18" charset="0"/>
                <a:cs typeface="Times New Roman" panose="02020603050405020304" pitchFamily="18" charset="0"/>
              </a:rPr>
              <a:t>Hello user! How can I help you?</a:t>
            </a:r>
            <a:endParaRPr kumimoji="0" lang="en-US" b="0" i="0" u="none" strike="noStrike" kern="1200" cap="none" spc="0" normalizeH="0" baseline="0" noProof="0" dirty="0">
              <a:ln>
                <a:noFill/>
              </a:ln>
              <a:solidFill>
                <a:srgbClr val="FFFFFF"/>
              </a:solidFill>
              <a:effectLst/>
              <a:uLnTx/>
              <a:uFillTx/>
              <a:latin typeface="Segoe UI Light"/>
              <a:ea typeface="Times New Roman" panose="02020603050405020304" pitchFamily="18" charset="0"/>
              <a:cs typeface="+mn-cs"/>
            </a:endParaRPr>
          </a:p>
        </p:txBody>
      </p:sp>
      <p:cxnSp>
        <p:nvCxnSpPr>
          <p:cNvPr id="10" name="Straight Arrow Connector 9"/>
          <p:cNvCxnSpPr/>
          <p:nvPr/>
        </p:nvCxnSpPr>
        <p:spPr>
          <a:xfrm>
            <a:off x="4465637" y="3497262"/>
            <a:ext cx="2057400" cy="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11" name="TextBox 10"/>
          <p:cNvSpPr txBox="1"/>
          <p:nvPr/>
        </p:nvSpPr>
        <p:spPr>
          <a:xfrm>
            <a:off x="6699715" y="2162966"/>
            <a:ext cx="5309721" cy="4056495"/>
          </a:xfrm>
          <a:prstGeom prst="rect">
            <a:avLst/>
          </a:prstGeom>
          <a:noFill/>
        </p:spPr>
        <p:txBody>
          <a:bodyPr wrap="square" lIns="182880" tIns="146304" rIns="182880" bIns="146304" rtlCol="0">
            <a:spAutoFit/>
          </a:bodyPr>
          <a:lstStyle/>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solidFill>
                  <a:srgbClr val="505050"/>
                </a:solidFill>
                <a:effectLst/>
                <a:uLnTx/>
                <a:uFillTx/>
                <a:latin typeface="Segoe UI Semilight"/>
                <a:ea typeface="+mn-ea"/>
                <a:cs typeface="+mn-cs"/>
              </a:rPr>
              <a:t>1 question</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800" b="0" i="0" u="none" strike="noStrike" kern="0" cap="none" spc="0" normalizeH="0" baseline="0" noProof="0" dirty="0">
              <a:ln>
                <a:noFill/>
              </a:ln>
              <a:solidFill>
                <a:srgbClr val="505050"/>
              </a:solidFill>
              <a:effectLst/>
              <a:uLnTx/>
              <a:uFillTx/>
              <a:latin typeface="Segoe UI Semi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solidFill>
                  <a:srgbClr val="505050"/>
                </a:solidFill>
                <a:effectLst/>
                <a:uLnTx/>
                <a:uFillTx/>
                <a:latin typeface="Segoe UI Semilight"/>
                <a:ea typeface="+mn-ea"/>
                <a:cs typeface="+mn-cs"/>
              </a:rPr>
              <a:t>100 different things your bot can do (intents)</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800" b="0" i="0" u="none" strike="noStrike" kern="0" cap="none" spc="0" normalizeH="0" baseline="0" noProof="0" dirty="0">
              <a:ln>
                <a:noFill/>
              </a:ln>
              <a:solidFill>
                <a:srgbClr val="505050"/>
              </a:solidFill>
              <a:effectLst/>
              <a:uLnTx/>
              <a:uFillTx/>
              <a:latin typeface="Segoe UI Semi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solidFill>
                  <a:srgbClr val="505050"/>
                </a:solidFill>
                <a:effectLst/>
                <a:uLnTx/>
                <a:uFillTx/>
                <a:latin typeface="Segoe UI Semilight"/>
                <a:ea typeface="+mn-ea"/>
                <a:cs typeface="+mn-cs"/>
              </a:rPr>
              <a:t>100 different utterances (examples) per intent </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800" b="0" i="0" u="none" strike="noStrike" kern="0" cap="none" spc="0" normalizeH="0" baseline="0" noProof="0" dirty="0">
              <a:ln>
                <a:noFill/>
              </a:ln>
              <a:solidFill>
                <a:srgbClr val="505050"/>
              </a:solidFill>
              <a:effectLst/>
              <a:uLnTx/>
              <a:uFillTx/>
              <a:latin typeface="Segoe UI Semi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solidFill>
                  <a:srgbClr val="505050"/>
                </a:solidFill>
                <a:effectLst/>
                <a:uLnTx/>
                <a:uFillTx/>
                <a:latin typeface="Segoe UI Semilight"/>
                <a:ea typeface="+mn-ea"/>
                <a:cs typeface="+mn-cs"/>
              </a:rPr>
              <a:t>= 10,000 different things users may say (plus the other N possibilities you didn’t predict)</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800" b="0" i="0" u="none" strike="noStrike" kern="0" cap="none" spc="0" normalizeH="0" baseline="0" noProof="0" dirty="0">
              <a:ln>
                <a:noFill/>
              </a:ln>
              <a:solidFill>
                <a:srgbClr val="505050"/>
              </a:solidFill>
              <a:effectLst/>
              <a:uLnTx/>
              <a:uFillTx/>
              <a:latin typeface="Segoe UI Semi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solidFill>
                  <a:srgbClr val="505050"/>
                </a:solidFill>
                <a:effectLst/>
                <a:uLnTx/>
                <a:uFillTx/>
                <a:latin typeface="Segoe UI Semilight"/>
                <a:ea typeface="+mn-ea"/>
                <a:cs typeface="+mn-cs"/>
              </a:rPr>
              <a:t>Users will only guess a handful</a:t>
            </a:r>
          </a:p>
          <a:p>
            <a:pPr marL="0" marR="0" lvl="1" indent="0" algn="l" defTabSz="914400" rtl="0" eaLnBrk="1" fontAlgn="auto" latinLnBrk="0" hangingPunct="1">
              <a:lnSpc>
                <a:spcPct val="90000"/>
              </a:lnSpc>
              <a:spcBef>
                <a:spcPts val="0"/>
              </a:spcBef>
              <a:spcAft>
                <a:spcPts val="600"/>
              </a:spcAft>
              <a:buClrTx/>
              <a:buSzTx/>
              <a:buFontTx/>
              <a:buNone/>
              <a:tabLst/>
              <a:defRPr/>
            </a:pPr>
            <a:endParaRPr kumimoji="0" lang="en-US" sz="1800" b="0" i="0" u="none" strike="noStrike" kern="0" cap="none" spc="0" normalizeH="0" baseline="0" noProof="0" dirty="0">
              <a:ln>
                <a:noFill/>
              </a:ln>
              <a:solidFill>
                <a:srgbClr val="505050"/>
              </a:solidFill>
              <a:effectLst/>
              <a:uLnTx/>
              <a:uFillTx/>
              <a:latin typeface="Segoe UI Semilight"/>
              <a:ea typeface="+mn-ea"/>
              <a:cs typeface="+mn-cs"/>
            </a:endParaRPr>
          </a:p>
          <a:p>
            <a:pPr marL="0" marR="0" lvl="1"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0" cap="none" spc="0" normalizeH="0" baseline="0" noProof="0" dirty="0">
                <a:ln>
                  <a:noFill/>
                </a:ln>
                <a:solidFill>
                  <a:srgbClr val="505050"/>
                </a:solidFill>
                <a:effectLst/>
                <a:uLnTx/>
                <a:uFillTx/>
                <a:latin typeface="Segoe UI Semilight"/>
                <a:ea typeface="+mn-ea"/>
                <a:cs typeface="+mn-cs"/>
              </a:rPr>
              <a:t>So you might have wasted 90%+ of your training</a:t>
            </a:r>
          </a:p>
        </p:txBody>
      </p:sp>
      <p:sp>
        <p:nvSpPr>
          <p:cNvPr id="12" name="Double Bracket 11"/>
          <p:cNvSpPr/>
          <p:nvPr/>
        </p:nvSpPr>
        <p:spPr>
          <a:xfrm>
            <a:off x="6675437" y="1897063"/>
            <a:ext cx="5334000" cy="4981364"/>
          </a:xfrm>
          <a:prstGeom prst="bracketPair">
            <a:avLst/>
          </a:prstGeom>
          <a:ln>
            <a:headEnd type="none"/>
            <a:tailEnd type="none"/>
          </a:ln>
        </p:spPr>
        <p:style>
          <a:lnRef idx="1">
            <a:schemeClr val="dk1"/>
          </a:lnRef>
          <a:fillRef idx="0">
            <a:schemeClr val="dk1"/>
          </a:fillRef>
          <a:effectRef idx="0">
            <a:schemeClr val="dk1"/>
          </a:effectRef>
          <a:fontRef idx="minor">
            <a:schemeClr val="tx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Light"/>
              <a:ea typeface="+mn-ea"/>
              <a:cs typeface="+mn-cs"/>
            </a:endParaRPr>
          </a:p>
        </p:txBody>
      </p:sp>
    </p:spTree>
    <p:extLst>
      <p:ext uri="{BB962C8B-B14F-4D97-AF65-F5344CB8AC3E}">
        <p14:creationId xmlns:p14="http://schemas.microsoft.com/office/powerpoint/2010/main" val="165492918"/>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5E4D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Uncanny valley</a:t>
            </a:r>
          </a:p>
        </p:txBody>
      </p:sp>
      <p:pic>
        <p:nvPicPr>
          <p:cNvPr id="6" name="Picture 5" descr="A close up of an animal&#10;&#10;Description automatically generated">
            <a:extLst>
              <a:ext uri="{FF2B5EF4-FFF2-40B4-BE49-F238E27FC236}">
                <a16:creationId xmlns:a16="http://schemas.microsoft.com/office/drawing/2014/main" id="{44D60EDA-3E4E-4081-A2DB-65D9DC0D43CC}"/>
              </a:ext>
            </a:extLst>
          </p:cNvPr>
          <p:cNvPicPr>
            <a:picLocks noChangeAspect="1"/>
          </p:cNvPicPr>
          <p:nvPr/>
        </p:nvPicPr>
        <p:blipFill>
          <a:blip r:embed="rId3">
            <a:alphaModFix/>
            <a:duotone>
              <a:prstClr val="black"/>
              <a:srgbClr val="D9C3A5">
                <a:tint val="50000"/>
                <a:satMod val="180000"/>
              </a:srgbClr>
            </a:duotone>
            <a:extLst>
              <a:ext uri="{837473B0-CC2E-450A-ABE3-18F120FF3D39}">
                <a1611:picAttrSrcUrl xmlns:a1611="http://schemas.microsoft.com/office/drawing/2016/11/main" r:id="rId4"/>
              </a:ext>
            </a:extLst>
          </a:blip>
          <a:stretch>
            <a:fillRect/>
          </a:stretch>
        </p:blipFill>
        <p:spPr>
          <a:xfrm>
            <a:off x="1798637" y="1744662"/>
            <a:ext cx="7647083" cy="4131183"/>
          </a:xfrm>
          <a:prstGeom prst="rect">
            <a:avLst/>
          </a:prstGeom>
        </p:spPr>
      </p:pic>
      <p:sp>
        <p:nvSpPr>
          <p:cNvPr id="7" name="TextBox 6">
            <a:extLst>
              <a:ext uri="{FF2B5EF4-FFF2-40B4-BE49-F238E27FC236}">
                <a16:creationId xmlns:a16="http://schemas.microsoft.com/office/drawing/2014/main" id="{A74CCB27-9D51-4BD1-8CE0-DBB50F4FA7C3}"/>
              </a:ext>
            </a:extLst>
          </p:cNvPr>
          <p:cNvSpPr txBox="1"/>
          <p:nvPr/>
        </p:nvSpPr>
        <p:spPr>
          <a:xfrm>
            <a:off x="9257398" y="6552622"/>
            <a:ext cx="3200400" cy="433965"/>
          </a:xfrm>
          <a:prstGeom prst="rect">
            <a:avLst/>
          </a:prstGeom>
          <a:noFill/>
        </p:spPr>
        <p:txBody>
          <a:bodyPr wrap="square" lIns="182880" tIns="146304" rIns="182880" bIns="146304" rtlCol="0">
            <a:spAutoFit/>
          </a:bodyPr>
          <a:lstStyle/>
          <a:p>
            <a:r>
              <a:rPr lang="en-US" sz="900" dirty="0">
                <a:hlinkClick r:id="rId4" tooltip="https://www.frontiersin.org/articles/10.3389/fpsyg.2017.01792/full"/>
              </a:rPr>
              <a:t>This Photo</a:t>
            </a:r>
            <a:r>
              <a:rPr lang="en-US" sz="900" dirty="0"/>
              <a:t> by Unknown Author is licensed under </a:t>
            </a:r>
            <a:r>
              <a:rPr lang="en-US" sz="900" dirty="0">
                <a:hlinkClick r:id="rId5" tooltip="https://creativecommons.org/licenses/by/3.0/"/>
              </a:rPr>
              <a:t>CC BY</a:t>
            </a:r>
            <a:endParaRPr lang="en-US" sz="900" dirty="0"/>
          </a:p>
        </p:txBody>
      </p:sp>
    </p:spTree>
    <p:extLst>
      <p:ext uri="{BB962C8B-B14F-4D97-AF65-F5344CB8AC3E}">
        <p14:creationId xmlns:p14="http://schemas.microsoft.com/office/powerpoint/2010/main" val="2963509464"/>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400" dirty="0"/>
              <a:t>Impact of the uncanny valley when building bots</a:t>
            </a:r>
          </a:p>
        </p:txBody>
      </p:sp>
      <p:sp>
        <p:nvSpPr>
          <p:cNvPr id="5" name="Text Placeholder 4"/>
          <p:cNvSpPr>
            <a:spLocks noGrp="1"/>
          </p:cNvSpPr>
          <p:nvPr>
            <p:ph type="body" sz="quarter" idx="10"/>
          </p:nvPr>
        </p:nvSpPr>
        <p:spPr/>
        <p:txBody>
          <a:bodyPr/>
          <a:lstStyle/>
          <a:p>
            <a:r>
              <a:rPr lang="en-US" dirty="0"/>
              <a:t>The more your bot pretends to be a human, the more the human will expect</a:t>
            </a:r>
          </a:p>
          <a:p>
            <a:pPr lvl="1"/>
            <a:r>
              <a:rPr lang="en-US" dirty="0"/>
              <a:t>Humans will "down-level" to the bot</a:t>
            </a:r>
          </a:p>
          <a:p>
            <a:pPr lvl="1"/>
            <a:r>
              <a:rPr lang="en-US" dirty="0"/>
              <a:t>Don't try to solve </a:t>
            </a:r>
            <a:r>
              <a:rPr lang="en-US"/>
              <a:t>the </a:t>
            </a:r>
            <a:r>
              <a:rPr lang="en-US">
                <a:hlinkClick r:id="rId2"/>
              </a:rPr>
              <a:t>Turing </a:t>
            </a:r>
            <a:r>
              <a:rPr lang="en-US" dirty="0">
                <a:hlinkClick r:id="rId2"/>
              </a:rPr>
              <a:t>test</a:t>
            </a:r>
            <a:endParaRPr lang="en-US" dirty="0"/>
          </a:p>
          <a:p>
            <a:r>
              <a:rPr lang="en-US" dirty="0"/>
              <a:t>Allow for terse statements</a:t>
            </a:r>
          </a:p>
          <a:p>
            <a:pPr lvl="1"/>
            <a:r>
              <a:rPr lang="en-US" dirty="0"/>
              <a:t>Good for small keyboards anyway</a:t>
            </a:r>
          </a:p>
          <a:p>
            <a:r>
              <a:rPr lang="en-US" dirty="0"/>
              <a:t>Be clear about what the bot can do</a:t>
            </a:r>
          </a:p>
          <a:p>
            <a:pPr lvl="1"/>
            <a:r>
              <a:rPr lang="en-US" dirty="0"/>
              <a:t>Provide guidance</a:t>
            </a:r>
          </a:p>
          <a:p>
            <a:pPr lvl="1"/>
            <a:r>
              <a:rPr lang="en-US" i="1" dirty="0"/>
              <a:t>"You could say ..."</a:t>
            </a:r>
          </a:p>
          <a:p>
            <a:r>
              <a:rPr lang="en-US" dirty="0"/>
              <a:t>Buttons are a good thing</a:t>
            </a:r>
          </a:p>
        </p:txBody>
      </p:sp>
    </p:spTree>
    <p:extLst>
      <p:ext uri="{BB962C8B-B14F-4D97-AF65-F5344CB8AC3E}">
        <p14:creationId xmlns:p14="http://schemas.microsoft.com/office/powerpoint/2010/main" val="32625427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500"/>
                                        <p:tgtEl>
                                          <p:spTgt spid="5">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animEffect transition="in" filter="fade">
                                      <p:cBhvr>
                                        <p:cTn id="29" dur="500"/>
                                        <p:tgtEl>
                                          <p:spTgt spid="5">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
                                            <p:txEl>
                                              <p:pRg st="7" end="7"/>
                                            </p:txEl>
                                          </p:spTgt>
                                        </p:tgtEl>
                                        <p:attrNameLst>
                                          <p:attrName>style.visibility</p:attrName>
                                        </p:attrNameLst>
                                      </p:cBhvr>
                                      <p:to>
                                        <p:strVal val="visible"/>
                                      </p:to>
                                    </p:set>
                                    <p:animEffect transition="in" filter="fade">
                                      <p:cBhvr>
                                        <p:cTn id="32" dur="500"/>
                                        <p:tgtEl>
                                          <p:spTgt spid="5">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Effect transition="in" filter="fade">
                                      <p:cBhvr>
                                        <p:cTn id="37"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004B1-0009-47DC-A70A-0167B25CE26F}"/>
              </a:ext>
            </a:extLst>
          </p:cNvPr>
          <p:cNvSpPr>
            <a:spLocks noGrp="1"/>
          </p:cNvSpPr>
          <p:nvPr>
            <p:ph type="title"/>
          </p:nvPr>
        </p:nvSpPr>
        <p:spPr>
          <a:xfrm>
            <a:off x="887653" y="618639"/>
            <a:ext cx="10661168" cy="1351951"/>
          </a:xfrm>
        </p:spPr>
        <p:txBody>
          <a:bodyPr vert="horz" lIns="91440" tIns="45720" rIns="91440" bIns="45720" rtlCol="0" anchor="ctr">
            <a:normAutofit/>
          </a:bodyPr>
          <a:lstStyle/>
          <a:p>
            <a:pPr defTabSz="914400"/>
            <a:r>
              <a:rPr lang="en-US" sz="4400">
                <a:solidFill>
                  <a:schemeClr val="tx1"/>
                </a:solidFill>
                <a:ea typeface="+mj-ea"/>
                <a:cs typeface="+mj-cs"/>
              </a:rPr>
              <a:t>Improving the experience</a:t>
            </a:r>
          </a:p>
        </p:txBody>
      </p:sp>
      <p:sp>
        <p:nvSpPr>
          <p:cNvPr id="18" name="Rectangle 17">
            <a:extLst>
              <a:ext uri="{FF2B5EF4-FFF2-40B4-BE49-F238E27FC236}">
                <a16:creationId xmlns:a16="http://schemas.microsoft.com/office/drawing/2014/main" id="{A5711A0E-A428-4ED1-96CB-33D69FD84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943" y="2084489"/>
            <a:ext cx="10394588" cy="82290"/>
          </a:xfrm>
          <a:prstGeom prst="rect">
            <a:avLst/>
          </a:prstGeom>
          <a:solidFill>
            <a:schemeClr val="tx1">
              <a:lumMod val="50000"/>
              <a:lumOff val="5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3" name="Text Placeholder 2">
            <a:extLst>
              <a:ext uri="{FF2B5EF4-FFF2-40B4-BE49-F238E27FC236}">
                <a16:creationId xmlns:a16="http://schemas.microsoft.com/office/drawing/2014/main" id="{111AC10C-6E34-4BF2-8791-D0960880BBD0}"/>
              </a:ext>
            </a:extLst>
          </p:cNvPr>
          <p:cNvGraphicFramePr/>
          <p:nvPr>
            <p:extLst>
              <p:ext uri="{D42A27DB-BD31-4B8C-83A1-F6EECF244321}">
                <p14:modId xmlns:p14="http://schemas.microsoft.com/office/powerpoint/2010/main" val="2853271611"/>
              </p:ext>
            </p:extLst>
          </p:nvPr>
        </p:nvGraphicFramePr>
        <p:xfrm>
          <a:off x="1020943" y="2432876"/>
          <a:ext cx="10394588" cy="36898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11232246"/>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The Persecution and Assassination of Jonathan Chait as Performed by ..."/>
          <p:cNvPicPr>
            <a:picLocks noChangeAspect="1"/>
          </p:cNvPicPr>
          <p:nvPr/>
        </p:nvPicPr>
        <p:blipFill rotWithShape="1">
          <a:blip r:embed="rId3">
            <a:extLst>
              <a:ext uri="{BEBA8EAE-BF5A-486C-A8C5-ECC9F3942E4B}">
                <a14:imgProps xmlns:a14="http://schemas.microsoft.com/office/drawing/2010/main">
                  <a14:imgLayer r:embed="rId4">
                    <a14:imgEffect>
                      <a14:artisticTexturizer/>
                    </a14:imgEffect>
                  </a14:imgLayer>
                </a14:imgProps>
              </a:ext>
            </a:extLst>
          </a:blip>
          <a:srcRect t="9969" b="9971"/>
          <a:stretch/>
        </p:blipFill>
        <p:spPr>
          <a:xfrm>
            <a:off x="20" y="10"/>
            <a:ext cx="12436455" cy="6994515"/>
          </a:xfrm>
          <a:prstGeom prst="rect">
            <a:avLst/>
          </a:prstGeom>
        </p:spPr>
      </p:pic>
      <p:sp>
        <p:nvSpPr>
          <p:cNvPr id="19" name="Rectangle 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26052"/>
            <a:ext cx="12436475" cy="751214"/>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34379" y="5423092"/>
            <a:ext cx="11435728" cy="759664"/>
          </a:xfrm>
        </p:spPr>
        <p:txBody>
          <a:bodyPr vert="horz" lIns="91440" tIns="45720" rIns="91440" bIns="45720" rtlCol="0" anchor="ctr">
            <a:normAutofit/>
          </a:bodyPr>
          <a:lstStyle/>
          <a:p>
            <a:pPr defTabSz="914400"/>
            <a:r>
              <a:rPr lang="en-US" sz="3600">
                <a:solidFill>
                  <a:schemeClr val="tx1">
                    <a:lumMod val="85000"/>
                    <a:lumOff val="15000"/>
                  </a:schemeClr>
                </a:solidFill>
                <a:ea typeface="+mj-ea"/>
                <a:cs typeface="+mj-cs"/>
              </a:rPr>
              <a:t>Do you really need speech support?</a:t>
            </a:r>
          </a:p>
        </p:txBody>
      </p:sp>
      <p:cxnSp>
        <p:nvCxnSpPr>
          <p:cNvPr id="20" name="Straight Connector 1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346337"/>
            <a:ext cx="12436475"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1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256980"/>
            <a:ext cx="12436475"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5835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455DA5A8-F663-4E77-AEA8-B3B99C3691F4}"/>
              </a:ext>
            </a:extLst>
          </p:cNvPr>
          <p:cNvSpPr>
            <a:spLocks noGrp="1"/>
          </p:cNvSpPr>
          <p:nvPr>
            <p:ph type="title"/>
          </p:nvPr>
        </p:nvSpPr>
        <p:spPr>
          <a:xfrm>
            <a:off x="855006" y="4615434"/>
            <a:ext cx="6937702" cy="1771947"/>
          </a:xfrm>
        </p:spPr>
        <p:txBody>
          <a:bodyPr vert="horz" lIns="91440" tIns="45720" rIns="91440" bIns="45720" rtlCol="0" anchor="ctr">
            <a:normAutofit/>
          </a:bodyPr>
          <a:lstStyle/>
          <a:p>
            <a:pPr algn="r" defTabSz="914400"/>
            <a:r>
              <a:rPr lang="en-US" sz="6000" kern="1200">
                <a:solidFill>
                  <a:schemeClr val="tx1"/>
                </a:solidFill>
                <a:latin typeface="+mj-lt"/>
                <a:ea typeface="+mj-ea"/>
                <a:cs typeface="+mj-cs"/>
              </a:rPr>
              <a:t>Using Text Analytics</a:t>
            </a:r>
          </a:p>
        </p:txBody>
      </p:sp>
      <p:sp>
        <p:nvSpPr>
          <p:cNvPr id="7" name="Oval 10">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0368" y="632832"/>
            <a:ext cx="2288793" cy="22884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val 12">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3077" y="2515707"/>
            <a:ext cx="981693" cy="9815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val 14">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8612" y="2374332"/>
            <a:ext cx="299584" cy="29954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6">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2293" y="0"/>
            <a:ext cx="5814182" cy="4140053"/>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4" name="Straight Connector 18">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56806" y="4615434"/>
            <a:ext cx="0" cy="1771947"/>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0586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 name="Rectangle 6">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2AEDEFF-10C2-4507-81A3-B478323A0A7E}"/>
              </a:ext>
            </a:extLst>
          </p:cNvPr>
          <p:cNvSpPr>
            <a:spLocks noGrp="1"/>
          </p:cNvSpPr>
          <p:nvPr>
            <p:ph type="title"/>
          </p:nvPr>
        </p:nvSpPr>
        <p:spPr>
          <a:xfrm>
            <a:off x="855006" y="4615434"/>
            <a:ext cx="6937702" cy="1771947"/>
          </a:xfrm>
        </p:spPr>
        <p:txBody>
          <a:bodyPr vert="horz" lIns="91440" tIns="45720" rIns="91440" bIns="45720" rtlCol="0" anchor="ctr">
            <a:normAutofit/>
          </a:bodyPr>
          <a:lstStyle/>
          <a:p>
            <a:pPr algn="r" defTabSz="914400"/>
            <a:r>
              <a:rPr lang="en-US" sz="6000" kern="1200">
                <a:solidFill>
                  <a:schemeClr val="tx1"/>
                </a:solidFill>
                <a:latin typeface="+mj-lt"/>
                <a:ea typeface="+mj-ea"/>
                <a:cs typeface="+mj-cs"/>
              </a:rPr>
              <a:t>I need somebody, help!</a:t>
            </a:r>
          </a:p>
        </p:txBody>
      </p:sp>
      <p:sp>
        <p:nvSpPr>
          <p:cNvPr id="5" name="Oval 8">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0368" y="632832"/>
            <a:ext cx="2288793" cy="22884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3077" y="2515707"/>
            <a:ext cx="981693" cy="9815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8612" y="2374332"/>
            <a:ext cx="299584" cy="29954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2293" y="0"/>
            <a:ext cx="5814182" cy="4140053"/>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 name="Straight Connector 16">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56806" y="4615434"/>
            <a:ext cx="0" cy="1771947"/>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978373"/>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684BE7-5F71-4521-88D2-59005CFFCCA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2496" y="2294933"/>
            <a:ext cx="1056952" cy="1554342"/>
          </a:xfrm>
          <a:prstGeom prst="rect">
            <a:avLst/>
          </a:prstGeom>
        </p:spPr>
      </p:pic>
      <p:pic>
        <p:nvPicPr>
          <p:cNvPr id="8" name="Picture 7">
            <a:extLst>
              <a:ext uri="{FF2B5EF4-FFF2-40B4-BE49-F238E27FC236}">
                <a16:creationId xmlns:a16="http://schemas.microsoft.com/office/drawing/2014/main" id="{B71368A7-1493-42D7-B03F-7102CA4F641A}"/>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10902434" y="2438222"/>
            <a:ext cx="1249348" cy="1249348"/>
          </a:xfrm>
          <a:prstGeom prst="rect">
            <a:avLst/>
          </a:prstGeom>
        </p:spPr>
      </p:pic>
      <p:pic>
        <p:nvPicPr>
          <p:cNvPr id="11" name="Picture 10">
            <a:extLst>
              <a:ext uri="{FF2B5EF4-FFF2-40B4-BE49-F238E27FC236}">
                <a16:creationId xmlns:a16="http://schemas.microsoft.com/office/drawing/2014/main" id="{3DC79D14-719D-402A-936D-3B09C03C5D88}"/>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4899030" y="1903226"/>
            <a:ext cx="2337756" cy="2337756"/>
          </a:xfrm>
          <a:prstGeom prst="rect">
            <a:avLst/>
          </a:prstGeom>
        </p:spPr>
      </p:pic>
      <p:cxnSp>
        <p:nvCxnSpPr>
          <p:cNvPr id="14" name="Straight Arrow Connector 13">
            <a:extLst>
              <a:ext uri="{FF2B5EF4-FFF2-40B4-BE49-F238E27FC236}">
                <a16:creationId xmlns:a16="http://schemas.microsoft.com/office/drawing/2014/main" id="{7DDFD5D2-E973-4DD9-83A7-8870A843BCFC}"/>
              </a:ext>
            </a:extLst>
          </p:cNvPr>
          <p:cNvCxnSpPr>
            <a:cxnSpLocks/>
            <a:stCxn id="5" idx="3"/>
            <a:endCxn id="11" idx="1"/>
          </p:cNvCxnSpPr>
          <p:nvPr/>
        </p:nvCxnSpPr>
        <p:spPr>
          <a:xfrm>
            <a:off x="1329449" y="3072104"/>
            <a:ext cx="3569581"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6" name="TextBox 15">
            <a:extLst>
              <a:ext uri="{FF2B5EF4-FFF2-40B4-BE49-F238E27FC236}">
                <a16:creationId xmlns:a16="http://schemas.microsoft.com/office/drawing/2014/main" id="{81809301-4AC7-4267-841F-F2CD09E5DF2B}"/>
              </a:ext>
            </a:extLst>
          </p:cNvPr>
          <p:cNvSpPr txBox="1"/>
          <p:nvPr/>
        </p:nvSpPr>
        <p:spPr>
          <a:xfrm>
            <a:off x="2623374" y="2495177"/>
            <a:ext cx="794896" cy="382308"/>
          </a:xfrm>
          <a:prstGeom prst="rect">
            <a:avLst/>
          </a:prstGeom>
          <a:noFill/>
        </p:spPr>
        <p:txBody>
          <a:bodyPr wrap="none" rtlCol="0">
            <a:spAutoFit/>
          </a:bodyPr>
          <a:lstStyle/>
          <a:p>
            <a:r>
              <a:rPr lang="en-US" sz="1836" dirty="0"/>
              <a:t>agent</a:t>
            </a:r>
          </a:p>
        </p:txBody>
      </p:sp>
      <p:pic>
        <p:nvPicPr>
          <p:cNvPr id="18" name="Picture 17">
            <a:extLst>
              <a:ext uri="{FF2B5EF4-FFF2-40B4-BE49-F238E27FC236}">
                <a16:creationId xmlns:a16="http://schemas.microsoft.com/office/drawing/2014/main" id="{38C08B37-5306-4CE1-8CA8-D05070FA2C53}"/>
              </a:ext>
            </a:extLst>
          </p:cNvPr>
          <p:cNvPicPr>
            <a:picLocks noChangeAspect="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5206888" y="5122061"/>
            <a:ext cx="1726459" cy="1558892"/>
          </a:xfrm>
          <a:prstGeom prst="rect">
            <a:avLst/>
          </a:prstGeom>
        </p:spPr>
      </p:pic>
      <p:cxnSp>
        <p:nvCxnSpPr>
          <p:cNvPr id="22" name="Straight Arrow Connector 21">
            <a:extLst>
              <a:ext uri="{FF2B5EF4-FFF2-40B4-BE49-F238E27FC236}">
                <a16:creationId xmlns:a16="http://schemas.microsoft.com/office/drawing/2014/main" id="{2558CA7D-DD30-48EC-949B-F9BB619B4281}"/>
              </a:ext>
            </a:extLst>
          </p:cNvPr>
          <p:cNvCxnSpPr>
            <a:cxnSpLocks/>
            <a:stCxn id="11" idx="2"/>
            <a:endCxn id="18" idx="0"/>
          </p:cNvCxnSpPr>
          <p:nvPr/>
        </p:nvCxnSpPr>
        <p:spPr>
          <a:xfrm>
            <a:off x="6067908" y="4240983"/>
            <a:ext cx="2210" cy="88107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7" name="Straight Arrow Connector 26">
            <a:extLst>
              <a:ext uri="{FF2B5EF4-FFF2-40B4-BE49-F238E27FC236}">
                <a16:creationId xmlns:a16="http://schemas.microsoft.com/office/drawing/2014/main" id="{30BAC2ED-1273-4231-B5FC-CE36C1134A29}"/>
              </a:ext>
            </a:extLst>
          </p:cNvPr>
          <p:cNvCxnSpPr>
            <a:cxnSpLocks/>
            <a:stCxn id="8" idx="1"/>
            <a:endCxn id="11" idx="3"/>
          </p:cNvCxnSpPr>
          <p:nvPr/>
        </p:nvCxnSpPr>
        <p:spPr>
          <a:xfrm flipH="1">
            <a:off x="7236786" y="3062896"/>
            <a:ext cx="3665648" cy="920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8" name="TextBox 27">
            <a:extLst>
              <a:ext uri="{FF2B5EF4-FFF2-40B4-BE49-F238E27FC236}">
                <a16:creationId xmlns:a16="http://schemas.microsoft.com/office/drawing/2014/main" id="{61A08DBA-C7BF-44B8-BC33-34705CFDBAA9}"/>
              </a:ext>
            </a:extLst>
          </p:cNvPr>
          <p:cNvSpPr txBox="1"/>
          <p:nvPr/>
        </p:nvSpPr>
        <p:spPr>
          <a:xfrm>
            <a:off x="8939243" y="3191495"/>
            <a:ext cx="631404" cy="382308"/>
          </a:xfrm>
          <a:prstGeom prst="rect">
            <a:avLst/>
          </a:prstGeom>
          <a:noFill/>
        </p:spPr>
        <p:txBody>
          <a:bodyPr wrap="none" rtlCol="0">
            <a:spAutoFit/>
          </a:bodyPr>
          <a:lstStyle/>
          <a:p>
            <a:r>
              <a:rPr lang="en-US" sz="1836" dirty="0"/>
              <a:t>#list</a:t>
            </a:r>
          </a:p>
        </p:txBody>
      </p:sp>
      <p:sp>
        <p:nvSpPr>
          <p:cNvPr id="34" name="TextBox 33">
            <a:extLst>
              <a:ext uri="{FF2B5EF4-FFF2-40B4-BE49-F238E27FC236}">
                <a16:creationId xmlns:a16="http://schemas.microsoft.com/office/drawing/2014/main" id="{FDB069A4-E7B7-4CD4-8468-6189C213A830}"/>
              </a:ext>
            </a:extLst>
          </p:cNvPr>
          <p:cNvSpPr txBox="1"/>
          <p:nvPr/>
        </p:nvSpPr>
        <p:spPr>
          <a:xfrm>
            <a:off x="340581" y="4052640"/>
            <a:ext cx="992720" cy="382308"/>
          </a:xfrm>
          <a:prstGeom prst="rect">
            <a:avLst/>
          </a:prstGeom>
          <a:noFill/>
        </p:spPr>
        <p:txBody>
          <a:bodyPr wrap="none" rtlCol="0">
            <a:spAutoFit/>
          </a:bodyPr>
          <a:lstStyle/>
          <a:p>
            <a:r>
              <a:rPr lang="en-US" sz="1836" dirty="0"/>
              <a:t>queued</a:t>
            </a:r>
          </a:p>
        </p:txBody>
      </p:sp>
      <p:cxnSp>
        <p:nvCxnSpPr>
          <p:cNvPr id="36" name="Straight Arrow Connector 35">
            <a:extLst>
              <a:ext uri="{FF2B5EF4-FFF2-40B4-BE49-F238E27FC236}">
                <a16:creationId xmlns:a16="http://schemas.microsoft.com/office/drawing/2014/main" id="{BD66D0D2-83F0-47BC-8794-45ADC20553B0}"/>
              </a:ext>
            </a:extLst>
          </p:cNvPr>
          <p:cNvCxnSpPr>
            <a:cxnSpLocks/>
            <a:stCxn id="18" idx="3"/>
            <a:endCxn id="8" idx="2"/>
          </p:cNvCxnSpPr>
          <p:nvPr/>
        </p:nvCxnSpPr>
        <p:spPr>
          <a:xfrm flipV="1">
            <a:off x="6933347" y="3687570"/>
            <a:ext cx="4593761" cy="221393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0" name="TextBox 39">
            <a:extLst>
              <a:ext uri="{FF2B5EF4-FFF2-40B4-BE49-F238E27FC236}">
                <a16:creationId xmlns:a16="http://schemas.microsoft.com/office/drawing/2014/main" id="{BBC99728-139B-4598-91A6-CB03D09F8234}"/>
              </a:ext>
            </a:extLst>
          </p:cNvPr>
          <p:cNvSpPr txBox="1"/>
          <p:nvPr/>
        </p:nvSpPr>
        <p:spPr>
          <a:xfrm>
            <a:off x="8693679" y="3191495"/>
            <a:ext cx="1172561" cy="382308"/>
          </a:xfrm>
          <a:prstGeom prst="rect">
            <a:avLst/>
          </a:prstGeom>
          <a:noFill/>
        </p:spPr>
        <p:txBody>
          <a:bodyPr wrap="none" rtlCol="0">
            <a:spAutoFit/>
          </a:bodyPr>
          <a:lstStyle/>
          <a:p>
            <a:r>
              <a:rPr lang="en-US" sz="1836" dirty="0"/>
              <a:t>#connect</a:t>
            </a:r>
          </a:p>
        </p:txBody>
      </p:sp>
      <p:cxnSp>
        <p:nvCxnSpPr>
          <p:cNvPr id="42" name="Straight Arrow Connector 41">
            <a:extLst>
              <a:ext uri="{FF2B5EF4-FFF2-40B4-BE49-F238E27FC236}">
                <a16:creationId xmlns:a16="http://schemas.microsoft.com/office/drawing/2014/main" id="{08B0F347-F280-4444-97C7-0D57C23E1352}"/>
              </a:ext>
            </a:extLst>
          </p:cNvPr>
          <p:cNvCxnSpPr>
            <a:cxnSpLocks/>
          </p:cNvCxnSpPr>
          <p:nvPr/>
        </p:nvCxnSpPr>
        <p:spPr>
          <a:xfrm>
            <a:off x="4736434" y="782350"/>
            <a:ext cx="3020599" cy="0"/>
          </a:xfrm>
          <a:prstGeom prst="straightConnector1">
            <a:avLst/>
          </a:prstGeom>
          <a:ln>
            <a:headEnd type="triangle"/>
            <a:tailEnd type="triangle"/>
          </a:ln>
        </p:spPr>
        <p:style>
          <a:lnRef idx="3">
            <a:schemeClr val="accent2"/>
          </a:lnRef>
          <a:fillRef idx="0">
            <a:schemeClr val="accent2"/>
          </a:fillRef>
          <a:effectRef idx="2">
            <a:schemeClr val="accent2"/>
          </a:effectRef>
          <a:fontRef idx="minor">
            <a:schemeClr val="tx1"/>
          </a:fontRef>
        </p:style>
      </p:cxnSp>
      <p:sp>
        <p:nvSpPr>
          <p:cNvPr id="45" name="TextBox 44">
            <a:extLst>
              <a:ext uri="{FF2B5EF4-FFF2-40B4-BE49-F238E27FC236}">
                <a16:creationId xmlns:a16="http://schemas.microsoft.com/office/drawing/2014/main" id="{BED7DB2F-861B-4EB4-8102-E57E2558474D}"/>
              </a:ext>
            </a:extLst>
          </p:cNvPr>
          <p:cNvSpPr txBox="1"/>
          <p:nvPr/>
        </p:nvSpPr>
        <p:spPr>
          <a:xfrm>
            <a:off x="5605962" y="897661"/>
            <a:ext cx="1331147" cy="382308"/>
          </a:xfrm>
          <a:prstGeom prst="rect">
            <a:avLst/>
          </a:prstGeom>
          <a:noFill/>
        </p:spPr>
        <p:txBody>
          <a:bodyPr wrap="none" rtlCol="0">
            <a:spAutoFit/>
          </a:bodyPr>
          <a:lstStyle/>
          <a:p>
            <a:r>
              <a:rPr lang="en-US" sz="1836" dirty="0"/>
              <a:t>disconnect</a:t>
            </a:r>
          </a:p>
        </p:txBody>
      </p:sp>
    </p:spTree>
    <p:extLst>
      <p:ext uri="{BB962C8B-B14F-4D97-AF65-F5344CB8AC3E}">
        <p14:creationId xmlns:p14="http://schemas.microsoft.com/office/powerpoint/2010/main" val="3934375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500"/>
                                        <p:tgtEl>
                                          <p:spTgt spid="3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500"/>
                                        <p:tgtEl>
                                          <p:spTgt spid="27"/>
                                        </p:tgtEl>
                                      </p:cBhvr>
                                    </p:animEffect>
                                  </p:childTnLst>
                                </p:cTn>
                              </p:par>
                              <p:par>
                                <p:cTn id="27" presetID="10" presetClass="exit" presetSubtype="0" fill="hold" grpId="1" nodeType="withEffect">
                                  <p:stCondLst>
                                    <p:cond delay="0"/>
                                  </p:stCondLst>
                                  <p:childTnLst>
                                    <p:animEffect transition="out" filter="fade">
                                      <p:cBhvr>
                                        <p:cTn id="28" dur="500"/>
                                        <p:tgtEl>
                                          <p:spTgt spid="16"/>
                                        </p:tgtEl>
                                      </p:cBhvr>
                                    </p:animEffect>
                                    <p:set>
                                      <p:cBhvr>
                                        <p:cTn id="29" dur="1" fill="hold">
                                          <p:stCondLst>
                                            <p:cond delay="499"/>
                                          </p:stCondLst>
                                        </p:cTn>
                                        <p:tgtEl>
                                          <p:spTgt spid="16"/>
                                        </p:tgtEl>
                                        <p:attrNameLst>
                                          <p:attrName>style.visibility</p:attrName>
                                        </p:attrNameLst>
                                      </p:cBhvr>
                                      <p:to>
                                        <p:strVal val="hidden"/>
                                      </p:to>
                                    </p:set>
                                  </p:childTnLst>
                                </p:cTn>
                              </p:par>
                              <p:par>
                                <p:cTn id="30" presetID="10" presetClass="entr" presetSubtype="0" fill="hold" grpId="0" nodeType="with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fade">
                                      <p:cBhvr>
                                        <p:cTn id="32" dur="500"/>
                                        <p:tgtEl>
                                          <p:spTgt spid="2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500"/>
                                        <p:tgtEl>
                                          <p:spTgt spid="3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0"/>
                                        </p:tgtEl>
                                        <p:attrNameLst>
                                          <p:attrName>style.visibility</p:attrName>
                                        </p:attrNameLst>
                                      </p:cBhvr>
                                      <p:to>
                                        <p:strVal val="visible"/>
                                      </p:to>
                                    </p:set>
                                    <p:animEffect transition="in" filter="fade">
                                      <p:cBhvr>
                                        <p:cTn id="42" dur="500"/>
                                        <p:tgtEl>
                                          <p:spTgt spid="40"/>
                                        </p:tgtEl>
                                      </p:cBhvr>
                                    </p:animEffect>
                                  </p:childTnLst>
                                </p:cTn>
                              </p:par>
                              <p:par>
                                <p:cTn id="43" presetID="10" presetClass="exit" presetSubtype="0" fill="hold" grpId="1" nodeType="withEffect">
                                  <p:stCondLst>
                                    <p:cond delay="0"/>
                                  </p:stCondLst>
                                  <p:childTnLst>
                                    <p:animEffect transition="out" filter="fade">
                                      <p:cBhvr>
                                        <p:cTn id="44" dur="500"/>
                                        <p:tgtEl>
                                          <p:spTgt spid="28"/>
                                        </p:tgtEl>
                                      </p:cBhvr>
                                    </p:animEffect>
                                    <p:set>
                                      <p:cBhvr>
                                        <p:cTn id="45" dur="1" fill="hold">
                                          <p:stCondLst>
                                            <p:cond delay="499"/>
                                          </p:stCondLst>
                                        </p:cTn>
                                        <p:tgtEl>
                                          <p:spTgt spid="28"/>
                                        </p:tgtEl>
                                        <p:attrNameLst>
                                          <p:attrName>style.visibility</p:attrName>
                                        </p:attrNameLst>
                                      </p:cBhvr>
                                      <p:to>
                                        <p:strVal val="hidden"/>
                                      </p:to>
                                    </p:set>
                                  </p:childTnLst>
                                </p:cTn>
                              </p:par>
                              <p:par>
                                <p:cTn id="46" presetID="10" presetClass="exit" presetSubtype="0" fill="hold" nodeType="withEffect">
                                  <p:stCondLst>
                                    <p:cond delay="0"/>
                                  </p:stCondLst>
                                  <p:childTnLst>
                                    <p:animEffect transition="out" filter="fade">
                                      <p:cBhvr>
                                        <p:cTn id="47" dur="500"/>
                                        <p:tgtEl>
                                          <p:spTgt spid="36"/>
                                        </p:tgtEl>
                                      </p:cBhvr>
                                    </p:animEffect>
                                    <p:set>
                                      <p:cBhvr>
                                        <p:cTn id="48" dur="1" fill="hold">
                                          <p:stCondLst>
                                            <p:cond delay="499"/>
                                          </p:stCondLst>
                                        </p:cTn>
                                        <p:tgtEl>
                                          <p:spTgt spid="36"/>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42" presetClass="path" presetSubtype="0" accel="50000" decel="50000" fill="hold" nodeType="clickEffect">
                                  <p:stCondLst>
                                    <p:cond delay="0"/>
                                  </p:stCondLst>
                                  <p:childTnLst>
                                    <p:animMotion origin="layout" path="M -2.91667E-6 -3.7037E-7 L 0.25313 -0.28657 " pathEditMode="relative" rAng="0" ptsTypes="AA">
                                      <p:cBhvr>
                                        <p:cTn id="52" dur="2000" fill="hold"/>
                                        <p:tgtEl>
                                          <p:spTgt spid="5"/>
                                        </p:tgtEl>
                                        <p:attrNameLst>
                                          <p:attrName>ppt_x</p:attrName>
                                          <p:attrName>ppt_y</p:attrName>
                                        </p:attrNameLst>
                                      </p:cBhvr>
                                      <p:rCtr x="12656" y="-14329"/>
                                    </p:animMotion>
                                  </p:childTnLst>
                                </p:cTn>
                              </p:par>
                              <p:par>
                                <p:cTn id="53" presetID="10" presetClass="exit" presetSubtype="0" fill="hold" grpId="1" nodeType="withEffect">
                                  <p:stCondLst>
                                    <p:cond delay="0"/>
                                  </p:stCondLst>
                                  <p:childTnLst>
                                    <p:animEffect transition="out" filter="fade">
                                      <p:cBhvr>
                                        <p:cTn id="54" dur="500"/>
                                        <p:tgtEl>
                                          <p:spTgt spid="40"/>
                                        </p:tgtEl>
                                      </p:cBhvr>
                                    </p:animEffect>
                                    <p:set>
                                      <p:cBhvr>
                                        <p:cTn id="55" dur="1" fill="hold">
                                          <p:stCondLst>
                                            <p:cond delay="499"/>
                                          </p:stCondLst>
                                        </p:cTn>
                                        <p:tgtEl>
                                          <p:spTgt spid="40"/>
                                        </p:tgtEl>
                                        <p:attrNameLst>
                                          <p:attrName>style.visibility</p:attrName>
                                        </p:attrNameLst>
                                      </p:cBhvr>
                                      <p:to>
                                        <p:strVal val="hidden"/>
                                      </p:to>
                                    </p:set>
                                  </p:childTnLst>
                                </p:cTn>
                              </p:par>
                              <p:par>
                                <p:cTn id="56" presetID="42" presetClass="path" presetSubtype="0" accel="50000" decel="50000" fill="hold" nodeType="withEffect">
                                  <p:stCondLst>
                                    <p:cond delay="0"/>
                                  </p:stCondLst>
                                  <p:childTnLst>
                                    <p:animMotion origin="layout" path="M -3.125E-6 -2.96296E-6 L -0.22786 -0.28171 " pathEditMode="relative" rAng="0" ptsTypes="AA">
                                      <p:cBhvr>
                                        <p:cTn id="57" dur="2000" fill="hold"/>
                                        <p:tgtEl>
                                          <p:spTgt spid="8"/>
                                        </p:tgtEl>
                                        <p:attrNameLst>
                                          <p:attrName>ppt_x</p:attrName>
                                          <p:attrName>ppt_y</p:attrName>
                                        </p:attrNameLst>
                                      </p:cBhvr>
                                      <p:rCtr x="-11393" y="-14097"/>
                                    </p:animMotion>
                                  </p:childTnLst>
                                </p:cTn>
                              </p:par>
                              <p:par>
                                <p:cTn id="58" presetID="10" presetClass="exit" presetSubtype="0" fill="hold" nodeType="withEffect">
                                  <p:stCondLst>
                                    <p:cond delay="0"/>
                                  </p:stCondLst>
                                  <p:childTnLst>
                                    <p:animEffect transition="out" filter="fade">
                                      <p:cBhvr>
                                        <p:cTn id="59" dur="500"/>
                                        <p:tgtEl>
                                          <p:spTgt spid="14"/>
                                        </p:tgtEl>
                                      </p:cBhvr>
                                    </p:animEffect>
                                    <p:set>
                                      <p:cBhvr>
                                        <p:cTn id="60" dur="1" fill="hold">
                                          <p:stCondLst>
                                            <p:cond delay="499"/>
                                          </p:stCondLst>
                                        </p:cTn>
                                        <p:tgtEl>
                                          <p:spTgt spid="14"/>
                                        </p:tgtEl>
                                        <p:attrNameLst>
                                          <p:attrName>style.visibility</p:attrName>
                                        </p:attrNameLst>
                                      </p:cBhvr>
                                      <p:to>
                                        <p:strVal val="hidden"/>
                                      </p:to>
                                    </p:set>
                                  </p:childTnLst>
                                </p:cTn>
                              </p:par>
                              <p:par>
                                <p:cTn id="61" presetID="10" presetClass="exit" presetSubtype="0" fill="hold" nodeType="withEffect">
                                  <p:stCondLst>
                                    <p:cond delay="0"/>
                                  </p:stCondLst>
                                  <p:childTnLst>
                                    <p:animEffect transition="out" filter="fade">
                                      <p:cBhvr>
                                        <p:cTn id="62" dur="500"/>
                                        <p:tgtEl>
                                          <p:spTgt spid="27"/>
                                        </p:tgtEl>
                                      </p:cBhvr>
                                    </p:animEffect>
                                    <p:set>
                                      <p:cBhvr>
                                        <p:cTn id="63" dur="1" fill="hold">
                                          <p:stCondLst>
                                            <p:cond delay="499"/>
                                          </p:stCondLst>
                                        </p:cTn>
                                        <p:tgtEl>
                                          <p:spTgt spid="27"/>
                                        </p:tgtEl>
                                        <p:attrNameLst>
                                          <p:attrName>style.visibility</p:attrName>
                                        </p:attrNameLst>
                                      </p:cBhvr>
                                      <p:to>
                                        <p:strVal val="hidden"/>
                                      </p:to>
                                    </p:set>
                                  </p:childTnLst>
                                </p:cTn>
                              </p:par>
                              <p:par>
                                <p:cTn id="64" presetID="10" presetClass="exit" presetSubtype="0" fill="hold" grpId="1" nodeType="withEffect">
                                  <p:stCondLst>
                                    <p:cond delay="0"/>
                                  </p:stCondLst>
                                  <p:childTnLst>
                                    <p:animEffect transition="out" filter="fade">
                                      <p:cBhvr>
                                        <p:cTn id="65" dur="500"/>
                                        <p:tgtEl>
                                          <p:spTgt spid="34"/>
                                        </p:tgtEl>
                                      </p:cBhvr>
                                    </p:animEffect>
                                    <p:set>
                                      <p:cBhvr>
                                        <p:cTn id="66" dur="1" fill="hold">
                                          <p:stCondLst>
                                            <p:cond delay="499"/>
                                          </p:stCondLst>
                                        </p:cTn>
                                        <p:tgtEl>
                                          <p:spTgt spid="34"/>
                                        </p:tgtEl>
                                        <p:attrNameLst>
                                          <p:attrName>style.visibility</p:attrName>
                                        </p:attrNameLst>
                                      </p:cBhvr>
                                      <p:to>
                                        <p:strVal val="hidden"/>
                                      </p:to>
                                    </p:set>
                                  </p:childTnLst>
                                </p:cTn>
                              </p:par>
                            </p:childTnLst>
                          </p:cTn>
                        </p:par>
                        <p:par>
                          <p:cTn id="67" fill="hold">
                            <p:stCondLst>
                              <p:cond delay="2000"/>
                            </p:stCondLst>
                            <p:childTnLst>
                              <p:par>
                                <p:cTn id="68" presetID="10" presetClass="entr" presetSubtype="0" fill="hold" nodeType="after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fade">
                                      <p:cBhvr>
                                        <p:cTn id="70" dur="500"/>
                                        <p:tgtEl>
                                          <p:spTgt spid="42"/>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45"/>
                                        </p:tgtEl>
                                        <p:attrNameLst>
                                          <p:attrName>style.visibility</p:attrName>
                                        </p:attrNameLst>
                                      </p:cBhvr>
                                      <p:to>
                                        <p:strVal val="visible"/>
                                      </p:to>
                                    </p:set>
                                    <p:animEffect transition="in" filter="fade">
                                      <p:cBhvr>
                                        <p:cTn id="75" dur="500"/>
                                        <p:tgtEl>
                                          <p:spTgt spid="45"/>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xit" presetSubtype="0" fill="hold" grpId="1" nodeType="clickEffect">
                                  <p:stCondLst>
                                    <p:cond delay="0"/>
                                  </p:stCondLst>
                                  <p:childTnLst>
                                    <p:animEffect transition="out" filter="fade">
                                      <p:cBhvr>
                                        <p:cTn id="79" dur="500"/>
                                        <p:tgtEl>
                                          <p:spTgt spid="45"/>
                                        </p:tgtEl>
                                      </p:cBhvr>
                                    </p:animEffect>
                                    <p:set>
                                      <p:cBhvr>
                                        <p:cTn id="80" dur="1" fill="hold">
                                          <p:stCondLst>
                                            <p:cond delay="499"/>
                                          </p:stCondLst>
                                        </p:cTn>
                                        <p:tgtEl>
                                          <p:spTgt spid="45"/>
                                        </p:tgtEl>
                                        <p:attrNameLst>
                                          <p:attrName>style.visibility</p:attrName>
                                        </p:attrNameLst>
                                      </p:cBhvr>
                                      <p:to>
                                        <p:strVal val="hidden"/>
                                      </p:to>
                                    </p:set>
                                  </p:childTnLst>
                                </p:cTn>
                              </p:par>
                              <p:par>
                                <p:cTn id="81" presetID="42" presetClass="path" presetSubtype="0" accel="50000" decel="50000" fill="hold" nodeType="withEffect">
                                  <p:stCondLst>
                                    <p:cond delay="0"/>
                                  </p:stCondLst>
                                  <p:childTnLst>
                                    <p:animMotion origin="layout" path="M -0.22786 -0.28171 L -3.125E-6 -2.96296E-6 " pathEditMode="relative" rAng="0" ptsTypes="AA">
                                      <p:cBhvr>
                                        <p:cTn id="82" dur="2000" fill="hold"/>
                                        <p:tgtEl>
                                          <p:spTgt spid="8"/>
                                        </p:tgtEl>
                                        <p:attrNameLst>
                                          <p:attrName>ppt_x</p:attrName>
                                          <p:attrName>ppt_y</p:attrName>
                                        </p:attrNameLst>
                                      </p:cBhvr>
                                      <p:rCtr x="11393" y="14074"/>
                                    </p:animMotion>
                                  </p:childTnLst>
                                </p:cTn>
                              </p:par>
                              <p:par>
                                <p:cTn id="83" presetID="42" presetClass="path" presetSubtype="0" accel="50000" decel="50000" fill="hold" nodeType="withEffect">
                                  <p:stCondLst>
                                    <p:cond delay="0"/>
                                  </p:stCondLst>
                                  <p:childTnLst>
                                    <p:animMotion origin="layout" path="M 0.25313 -0.28657 L -2.70833E-6 -2.96296E-6 " pathEditMode="relative" rAng="0" ptsTypes="AA">
                                      <p:cBhvr>
                                        <p:cTn id="84" dur="2000" fill="hold"/>
                                        <p:tgtEl>
                                          <p:spTgt spid="5"/>
                                        </p:tgtEl>
                                        <p:attrNameLst>
                                          <p:attrName>ppt_x</p:attrName>
                                          <p:attrName>ppt_y</p:attrName>
                                        </p:attrNameLst>
                                      </p:cBhvr>
                                      <p:rCtr x="-12669" y="14259"/>
                                    </p:animMotion>
                                  </p:childTnLst>
                                </p:cTn>
                              </p:par>
                              <p:par>
                                <p:cTn id="85" presetID="10" presetClass="exit" presetSubtype="0" fill="hold" nodeType="withEffect">
                                  <p:stCondLst>
                                    <p:cond delay="0"/>
                                  </p:stCondLst>
                                  <p:childTnLst>
                                    <p:animEffect transition="out" filter="fade">
                                      <p:cBhvr>
                                        <p:cTn id="86" dur="500"/>
                                        <p:tgtEl>
                                          <p:spTgt spid="42"/>
                                        </p:tgtEl>
                                      </p:cBhvr>
                                    </p:animEffect>
                                    <p:set>
                                      <p:cBhvr>
                                        <p:cTn id="87" dur="1" fill="hold">
                                          <p:stCondLst>
                                            <p:cond delay="499"/>
                                          </p:stCondLst>
                                        </p:cTn>
                                        <p:tgtEl>
                                          <p:spTgt spid="42"/>
                                        </p:tgtEl>
                                        <p:attrNameLst>
                                          <p:attrName>style.visibility</p:attrName>
                                        </p:attrNameLst>
                                      </p:cBhvr>
                                      <p:to>
                                        <p:strVal val="hidden"/>
                                      </p:to>
                                    </p:set>
                                  </p:childTnLst>
                                </p:cTn>
                              </p:par>
                            </p:childTnLst>
                          </p:cTn>
                        </p:par>
                        <p:par>
                          <p:cTn id="88" fill="hold">
                            <p:stCondLst>
                              <p:cond delay="2000"/>
                            </p:stCondLst>
                            <p:childTnLst>
                              <p:par>
                                <p:cTn id="89" presetID="10" presetClass="entr" presetSubtype="0" fill="hold" nodeType="afterEffect">
                                  <p:stCondLst>
                                    <p:cond delay="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500"/>
                                        <p:tgtEl>
                                          <p:spTgt spid="14"/>
                                        </p:tgtEl>
                                      </p:cBhvr>
                                    </p:animEffect>
                                  </p:childTnLst>
                                </p:cTn>
                              </p:par>
                              <p:par>
                                <p:cTn id="92" presetID="10" presetClass="entr" presetSubtype="0" fill="hold" nodeType="withEffect">
                                  <p:stCondLst>
                                    <p:cond delay="0"/>
                                  </p:stCondLst>
                                  <p:childTnLst>
                                    <p:set>
                                      <p:cBhvr>
                                        <p:cTn id="93" dur="1" fill="hold">
                                          <p:stCondLst>
                                            <p:cond delay="0"/>
                                          </p:stCondLst>
                                        </p:cTn>
                                        <p:tgtEl>
                                          <p:spTgt spid="27"/>
                                        </p:tgtEl>
                                        <p:attrNameLst>
                                          <p:attrName>style.visibility</p:attrName>
                                        </p:attrNameLst>
                                      </p:cBhvr>
                                      <p:to>
                                        <p:strVal val="visible"/>
                                      </p:to>
                                    </p:set>
                                    <p:animEffect transition="in" filter="fade">
                                      <p:cBhvr>
                                        <p:cTn id="9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28" grpId="0"/>
      <p:bldP spid="28" grpId="1"/>
      <p:bldP spid="34" grpId="0"/>
      <p:bldP spid="34" grpId="1"/>
      <p:bldP spid="40" grpId="0"/>
      <p:bldP spid="40" grpId="1"/>
      <p:bldP spid="45" grpId="0"/>
      <p:bldP spid="45" grpId="1"/>
    </p:bld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455DA5A8-F663-4E77-AEA8-B3B99C3691F4}"/>
              </a:ext>
            </a:extLst>
          </p:cNvPr>
          <p:cNvSpPr>
            <a:spLocks noGrp="1"/>
          </p:cNvSpPr>
          <p:nvPr>
            <p:ph type="title"/>
          </p:nvPr>
        </p:nvSpPr>
        <p:spPr>
          <a:xfrm>
            <a:off x="855006" y="4615434"/>
            <a:ext cx="6937702" cy="1771947"/>
          </a:xfrm>
        </p:spPr>
        <p:txBody>
          <a:bodyPr vert="horz" lIns="91440" tIns="45720" rIns="91440" bIns="45720" rtlCol="0" anchor="ctr">
            <a:normAutofit/>
          </a:bodyPr>
          <a:lstStyle/>
          <a:p>
            <a:pPr algn="r" defTabSz="914400"/>
            <a:r>
              <a:rPr lang="en-US" sz="6000" kern="1200" dirty="0">
                <a:solidFill>
                  <a:schemeClr val="tx1"/>
                </a:solidFill>
                <a:latin typeface="+mj-lt"/>
                <a:ea typeface="+mj-ea"/>
                <a:cs typeface="+mj-cs"/>
              </a:rPr>
              <a:t>Let me ask someone who knows</a:t>
            </a:r>
          </a:p>
        </p:txBody>
      </p:sp>
      <p:sp>
        <p:nvSpPr>
          <p:cNvPr id="7" name="Oval 10">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0368" y="632832"/>
            <a:ext cx="2288793" cy="22884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val 12">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3077" y="2515707"/>
            <a:ext cx="981693" cy="9815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val 14">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8612" y="2374332"/>
            <a:ext cx="299584" cy="29954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6">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2293" y="0"/>
            <a:ext cx="5814182" cy="4140053"/>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4" name="Straight Connector 18">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56806" y="4615434"/>
            <a:ext cx="0" cy="1771947"/>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23594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7">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itle 12"/>
          <p:cNvSpPr>
            <a:spLocks noGrp="1"/>
          </p:cNvSpPr>
          <p:nvPr>
            <p:ph type="title"/>
          </p:nvPr>
        </p:nvSpPr>
        <p:spPr>
          <a:xfrm>
            <a:off x="855006" y="4615434"/>
            <a:ext cx="6937702" cy="1771947"/>
          </a:xfrm>
        </p:spPr>
        <p:txBody>
          <a:bodyPr vert="horz" lIns="91440" tIns="45720" rIns="91440" bIns="45720" rtlCol="0" anchor="ctr">
            <a:normAutofit/>
          </a:bodyPr>
          <a:lstStyle/>
          <a:p>
            <a:pPr algn="r" defTabSz="914400"/>
            <a:r>
              <a:rPr lang="en-US" sz="6000" kern="1200">
                <a:solidFill>
                  <a:schemeClr val="tx1"/>
                </a:solidFill>
                <a:latin typeface="+mj-lt"/>
                <a:ea typeface="+mj-ea"/>
                <a:cs typeface="+mj-cs"/>
              </a:rPr>
              <a:t>A bot is not magic</a:t>
            </a:r>
          </a:p>
        </p:txBody>
      </p:sp>
      <p:sp>
        <p:nvSpPr>
          <p:cNvPr id="16" name="Oval 19">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0368" y="632832"/>
            <a:ext cx="2288793" cy="22884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val 21">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3077" y="2515707"/>
            <a:ext cx="981693" cy="9815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Oval 23">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8612" y="2374332"/>
            <a:ext cx="299584" cy="29954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5">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2293" y="0"/>
            <a:ext cx="5814182" cy="4140053"/>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3" name="Straight Connector 27">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56806" y="4615434"/>
            <a:ext cx="0" cy="1771947"/>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93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482A7D0-DB09-4EBA-8D52-E6A5934B6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436475"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1A3688C8-DFCE-4CCD-BCF0-5FB239E50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70830"/>
            <a:ext cx="7145601" cy="4923695"/>
          </a:xfrm>
          <a:custGeom>
            <a:avLst/>
            <a:gdLst>
              <a:gd name="connsiteX0" fmla="*/ 1974535 w 7005134"/>
              <a:gd name="connsiteY0" fmla="*/ 0 h 4827590"/>
              <a:gd name="connsiteX1" fmla="*/ 7003848 w 7005134"/>
              <a:gd name="connsiteY1" fmla="*/ 4776721 h 4827590"/>
              <a:gd name="connsiteX2" fmla="*/ 7005134 w 7005134"/>
              <a:gd name="connsiteY2" fmla="*/ 4827590 h 4827590"/>
              <a:gd name="connsiteX3" fmla="*/ 0 w 7005134"/>
              <a:gd name="connsiteY3" fmla="*/ 4827590 h 4827590"/>
              <a:gd name="connsiteX4" fmla="*/ 0 w 7005134"/>
              <a:gd name="connsiteY4" fmla="*/ 402231 h 4827590"/>
              <a:gd name="connsiteX5" fmla="*/ 14349 w 7005134"/>
              <a:gd name="connsiteY5" fmla="*/ 395744 h 4827590"/>
              <a:gd name="connsiteX6" fmla="*/ 1974535 w 7005134"/>
              <a:gd name="connsiteY6" fmla="*/ 0 h 4827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05134" h="4827590">
                <a:moveTo>
                  <a:pt x="1974535" y="0"/>
                </a:moveTo>
                <a:cubicBezTo>
                  <a:pt x="4668853" y="0"/>
                  <a:pt x="6868971" y="2115921"/>
                  <a:pt x="7003848" y="4776721"/>
                </a:cubicBezTo>
                <a:lnTo>
                  <a:pt x="7005134" y="4827590"/>
                </a:lnTo>
                <a:lnTo>
                  <a:pt x="0" y="4827590"/>
                </a:lnTo>
                <a:lnTo>
                  <a:pt x="0" y="402231"/>
                </a:lnTo>
                <a:lnTo>
                  <a:pt x="14349" y="395744"/>
                </a:lnTo>
                <a:cubicBezTo>
                  <a:pt x="616832" y="140915"/>
                  <a:pt x="1279227" y="0"/>
                  <a:pt x="1974535" y="0"/>
                </a:cubicBez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itle 12"/>
          <p:cNvSpPr>
            <a:spLocks noGrp="1"/>
          </p:cNvSpPr>
          <p:nvPr>
            <p:ph type="title"/>
          </p:nvPr>
        </p:nvSpPr>
        <p:spPr>
          <a:xfrm>
            <a:off x="1181465" y="1144706"/>
            <a:ext cx="6466967" cy="2435131"/>
          </a:xfrm>
        </p:spPr>
        <p:txBody>
          <a:bodyPr vert="horz" lIns="91440" tIns="45720" rIns="91440" bIns="45720" rtlCol="0" anchor="b">
            <a:normAutofit/>
          </a:bodyPr>
          <a:lstStyle/>
          <a:p>
            <a:pPr defTabSz="914400"/>
            <a:r>
              <a:rPr lang="en-US" sz="6700" kern="1200">
                <a:solidFill>
                  <a:schemeClr val="tx1">
                    <a:lumMod val="85000"/>
                    <a:lumOff val="15000"/>
                  </a:schemeClr>
                </a:solidFill>
                <a:latin typeface="+mj-lt"/>
                <a:ea typeface="+mj-ea"/>
                <a:cs typeface="+mj-cs"/>
              </a:rPr>
              <a:t>What is a bot?</a:t>
            </a:r>
          </a:p>
        </p:txBody>
      </p:sp>
      <p:cxnSp>
        <p:nvCxnSpPr>
          <p:cNvPr id="22" name="Straight Connector 21">
            <a:extLst>
              <a:ext uri="{FF2B5EF4-FFF2-40B4-BE49-F238E27FC236}">
                <a16:creationId xmlns:a16="http://schemas.microsoft.com/office/drawing/2014/main" id="{D598FBE3-48D2-40A2-B7E6-F485834C82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8057" y="4538669"/>
            <a:ext cx="1259193" cy="0"/>
          </a:xfrm>
          <a:prstGeom prst="line">
            <a:avLst/>
          </a:prstGeom>
          <a:ln w="508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8482FDCF-45F3-40F1-8751-19B7AFB3C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97458" y="1025862"/>
            <a:ext cx="3513300" cy="3512802"/>
          </a:xfrm>
          <a:prstGeom prst="ellipse">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100403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30" name="Freeform: Shape 17">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2945" y="0"/>
            <a:ext cx="8450584" cy="6994525"/>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19">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60837" y="0"/>
            <a:ext cx="8114800" cy="6994525"/>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itle 12"/>
          <p:cNvSpPr>
            <a:spLocks noGrp="1"/>
          </p:cNvSpPr>
          <p:nvPr>
            <p:ph type="title"/>
          </p:nvPr>
        </p:nvSpPr>
        <p:spPr>
          <a:xfrm>
            <a:off x="2606876" y="1470643"/>
            <a:ext cx="7222722" cy="4053238"/>
          </a:xfrm>
        </p:spPr>
        <p:txBody>
          <a:bodyPr vert="horz" lIns="91440" tIns="45720" rIns="91440" bIns="45720" rtlCol="0" anchor="ctr">
            <a:normAutofit/>
          </a:bodyPr>
          <a:lstStyle/>
          <a:p>
            <a:pPr algn="ctr" defTabSz="914400"/>
            <a:r>
              <a:rPr lang="en-US" sz="5500">
                <a:solidFill>
                  <a:schemeClr val="bg1">
                    <a:lumMod val="95000"/>
                    <a:lumOff val="5000"/>
                  </a:schemeClr>
                </a:solidFill>
                <a:ea typeface="+mj-ea"/>
                <a:cs typeface="+mj-cs"/>
              </a:rPr>
              <a:t>A bot is an app</a:t>
            </a:r>
            <a:br>
              <a:rPr lang="en-US" sz="5500">
                <a:solidFill>
                  <a:schemeClr val="bg1">
                    <a:lumMod val="95000"/>
                    <a:lumOff val="5000"/>
                  </a:schemeClr>
                </a:solidFill>
                <a:ea typeface="+mj-ea"/>
                <a:cs typeface="+mj-cs"/>
              </a:rPr>
            </a:br>
            <a:r>
              <a:rPr lang="en-US" sz="5500">
                <a:solidFill>
                  <a:schemeClr val="bg1">
                    <a:lumMod val="95000"/>
                    <a:lumOff val="5000"/>
                  </a:schemeClr>
                </a:solidFill>
                <a:ea typeface="+mj-ea"/>
                <a:cs typeface="+mj-cs"/>
              </a:rPr>
              <a:t>with a little more humanity</a:t>
            </a:r>
          </a:p>
        </p:txBody>
      </p:sp>
    </p:spTree>
    <p:extLst>
      <p:ext uri="{BB962C8B-B14F-4D97-AF65-F5344CB8AC3E}">
        <p14:creationId xmlns:p14="http://schemas.microsoft.com/office/powerpoint/2010/main" val="2773990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Resources</a:t>
            </a:r>
          </a:p>
        </p:txBody>
      </p:sp>
      <p:sp>
        <p:nvSpPr>
          <p:cNvPr id="7" name="Text Placeholder 6"/>
          <p:cNvSpPr>
            <a:spLocks noGrp="1"/>
          </p:cNvSpPr>
          <p:nvPr>
            <p:ph type="body" sz="quarter" idx="10"/>
          </p:nvPr>
        </p:nvSpPr>
        <p:spPr>
          <a:xfrm>
            <a:off x="365760" y="1371600"/>
            <a:ext cx="11704320" cy="3028521"/>
          </a:xfrm>
        </p:spPr>
        <p:txBody>
          <a:bodyPr/>
          <a:lstStyle/>
          <a:p>
            <a:r>
              <a:rPr lang="en-US" dirty="0"/>
              <a:t>Bot Framework</a:t>
            </a:r>
          </a:p>
          <a:p>
            <a:pPr lvl="1"/>
            <a:r>
              <a:rPr lang="en-US" dirty="0"/>
              <a:t>dev.botframework.com</a:t>
            </a:r>
          </a:p>
          <a:p>
            <a:r>
              <a:rPr lang="en-US" dirty="0"/>
              <a:t>Source &amp; samples</a:t>
            </a:r>
          </a:p>
          <a:p>
            <a:pPr lvl="1"/>
            <a:r>
              <a:rPr lang="en-US" dirty="0"/>
              <a:t>github.com/Microsoft/</a:t>
            </a:r>
            <a:r>
              <a:rPr lang="en-US" dirty="0" err="1"/>
              <a:t>botframework-js</a:t>
            </a:r>
            <a:endParaRPr lang="en-US" dirty="0"/>
          </a:p>
          <a:p>
            <a:pPr lvl="1"/>
            <a:r>
              <a:rPr lang="en-US" dirty="0"/>
              <a:t>github.com/Microsoft/</a:t>
            </a:r>
            <a:r>
              <a:rPr lang="en-US" dirty="0" err="1"/>
              <a:t>botframework-csharp</a:t>
            </a:r>
            <a:endParaRPr lang="en-US" dirty="0"/>
          </a:p>
          <a:p>
            <a:r>
              <a:rPr lang="en-US" dirty="0"/>
              <a:t>Microsoft Cognitive Services</a:t>
            </a:r>
          </a:p>
          <a:p>
            <a:pPr lvl="1"/>
            <a:r>
              <a:rPr lang="en-US" dirty="0"/>
              <a:t>azure.microsoft.com/services/cognitive-services</a:t>
            </a:r>
          </a:p>
        </p:txBody>
      </p:sp>
    </p:spTree>
    <p:extLst>
      <p:ext uri="{BB962C8B-B14F-4D97-AF65-F5344CB8AC3E}">
        <p14:creationId xmlns:p14="http://schemas.microsoft.com/office/powerpoint/2010/main" val="2664714192"/>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813A5-BF77-4D01-8E3D-CAE40935986E}"/>
              </a:ext>
            </a:extLst>
          </p:cNvPr>
          <p:cNvSpPr>
            <a:spLocks noGrp="1"/>
          </p:cNvSpPr>
          <p:nvPr>
            <p:ph type="title"/>
          </p:nvPr>
        </p:nvSpPr>
        <p:spPr>
          <a:xfrm>
            <a:off x="652914" y="2115658"/>
            <a:ext cx="2807545" cy="2763209"/>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defTabSz="914400"/>
            <a:r>
              <a:rPr lang="en-US" sz="2600" kern="1200">
                <a:solidFill>
                  <a:srgbClr val="FFFFFF"/>
                </a:solidFill>
                <a:latin typeface="+mj-lt"/>
                <a:ea typeface="+mj-ea"/>
                <a:cs typeface="+mj-cs"/>
              </a:rPr>
              <a:t>Slide deck and samples</a:t>
            </a:r>
          </a:p>
        </p:txBody>
      </p:sp>
      <p:pic>
        <p:nvPicPr>
          <p:cNvPr id="5" name="Picture 4">
            <a:extLst>
              <a:ext uri="{FF2B5EF4-FFF2-40B4-BE49-F238E27FC236}">
                <a16:creationId xmlns:a16="http://schemas.microsoft.com/office/drawing/2014/main" id="{F070B527-1D0A-4458-89D4-38262397795A}"/>
              </a:ext>
            </a:extLst>
          </p:cNvPr>
          <p:cNvPicPr>
            <a:picLocks noChangeAspect="1"/>
          </p:cNvPicPr>
          <p:nvPr/>
        </p:nvPicPr>
        <p:blipFill>
          <a:blip r:embed="rId2"/>
          <a:stretch>
            <a:fillRect/>
          </a:stretch>
        </p:blipFill>
        <p:spPr>
          <a:xfrm>
            <a:off x="5278201" y="601662"/>
            <a:ext cx="5029150" cy="5029150"/>
          </a:xfrm>
          <a:prstGeom prst="rect">
            <a:avLst/>
          </a:prstGeom>
        </p:spPr>
      </p:pic>
      <p:sp>
        <p:nvSpPr>
          <p:cNvPr id="6" name="Rectangle 5">
            <a:extLst>
              <a:ext uri="{FF2B5EF4-FFF2-40B4-BE49-F238E27FC236}">
                <a16:creationId xmlns:a16="http://schemas.microsoft.com/office/drawing/2014/main" id="{B49E54B7-2B98-4DB2-80BE-4FD0D7454A96}"/>
              </a:ext>
            </a:extLst>
          </p:cNvPr>
          <p:cNvSpPr/>
          <p:nvPr/>
        </p:nvSpPr>
        <p:spPr>
          <a:xfrm>
            <a:off x="5380037" y="5888151"/>
            <a:ext cx="4889480" cy="646331"/>
          </a:xfrm>
          <a:prstGeom prst="rect">
            <a:avLst/>
          </a:prstGeom>
        </p:spPr>
        <p:txBody>
          <a:bodyPr wrap="none">
            <a:spAutoFit/>
          </a:bodyPr>
          <a:lstStyle/>
          <a:p>
            <a:r>
              <a:rPr lang="en-US" sz="3600" dirty="0">
                <a:latin typeface="Segoe UI" panose="020B0502040204020203" pitchFamily="34" charset="0"/>
                <a:hlinkClick r:id="rId3" tooltip="https://aka.ms/AA4jcc2"/>
              </a:rPr>
              <a:t>https://aka.ms/AA4jcc2</a:t>
            </a:r>
            <a:endParaRPr lang="en-US" sz="3600" b="0" i="0" dirty="0">
              <a:effectLst/>
              <a:latin typeface="Segoe UI" panose="020B0502040204020203" pitchFamily="34" charset="0"/>
            </a:endParaRPr>
          </a:p>
        </p:txBody>
      </p:sp>
    </p:spTree>
    <p:extLst>
      <p:ext uri="{BB962C8B-B14F-4D97-AF65-F5344CB8AC3E}">
        <p14:creationId xmlns:p14="http://schemas.microsoft.com/office/powerpoint/2010/main" val="1484528202"/>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39035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5" name="Freeform: Shape 17">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2945" y="0"/>
            <a:ext cx="8450584" cy="6994525"/>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9">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60837" y="0"/>
            <a:ext cx="8114800" cy="6994525"/>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itle 12"/>
          <p:cNvSpPr>
            <a:spLocks noGrp="1"/>
          </p:cNvSpPr>
          <p:nvPr>
            <p:ph type="title"/>
          </p:nvPr>
        </p:nvSpPr>
        <p:spPr>
          <a:xfrm>
            <a:off x="2606876" y="1470643"/>
            <a:ext cx="7222722" cy="4053238"/>
          </a:xfrm>
        </p:spPr>
        <p:txBody>
          <a:bodyPr vert="horz" lIns="91440" tIns="45720" rIns="91440" bIns="45720" rtlCol="0" anchor="ctr">
            <a:normAutofit/>
          </a:bodyPr>
          <a:lstStyle/>
          <a:p>
            <a:pPr algn="ctr" defTabSz="914400"/>
            <a:r>
              <a:rPr lang="en-US" sz="5500">
                <a:solidFill>
                  <a:schemeClr val="bg1">
                    <a:lumMod val="95000"/>
                    <a:lumOff val="5000"/>
                  </a:schemeClr>
                </a:solidFill>
                <a:ea typeface="+mj-ea"/>
                <a:cs typeface="+mj-cs"/>
              </a:rPr>
              <a:t>A bot does not inherently make artificial intelligence easier</a:t>
            </a:r>
          </a:p>
        </p:txBody>
      </p:sp>
    </p:spTree>
    <p:extLst>
      <p:ext uri="{BB962C8B-B14F-4D97-AF65-F5344CB8AC3E}">
        <p14:creationId xmlns:p14="http://schemas.microsoft.com/office/powerpoint/2010/main" val="2693086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5" name="Freeform: Shape 17">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2945" y="0"/>
            <a:ext cx="8450584" cy="6994525"/>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9">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60837" y="0"/>
            <a:ext cx="8114800" cy="6994525"/>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itle 12"/>
          <p:cNvSpPr>
            <a:spLocks noGrp="1"/>
          </p:cNvSpPr>
          <p:nvPr>
            <p:ph type="title"/>
          </p:nvPr>
        </p:nvSpPr>
        <p:spPr>
          <a:xfrm>
            <a:off x="2606876" y="1470643"/>
            <a:ext cx="7222722" cy="4053238"/>
          </a:xfrm>
        </p:spPr>
        <p:txBody>
          <a:bodyPr vert="horz" lIns="91440" tIns="45720" rIns="91440" bIns="45720" rtlCol="0" anchor="ctr">
            <a:normAutofit/>
          </a:bodyPr>
          <a:lstStyle/>
          <a:p>
            <a:pPr algn="ctr" defTabSz="914400"/>
            <a:r>
              <a:rPr lang="en-US" sz="5500">
                <a:solidFill>
                  <a:schemeClr val="bg1">
                    <a:lumMod val="95000"/>
                    <a:lumOff val="5000"/>
                  </a:schemeClr>
                </a:solidFill>
                <a:ea typeface="+mj-ea"/>
                <a:cs typeface="+mj-cs"/>
              </a:rPr>
              <a:t>A bot does not inherently make machine learning easier</a:t>
            </a:r>
          </a:p>
        </p:txBody>
      </p:sp>
    </p:spTree>
    <p:extLst>
      <p:ext uri="{BB962C8B-B14F-4D97-AF65-F5344CB8AC3E}">
        <p14:creationId xmlns:p14="http://schemas.microsoft.com/office/powerpoint/2010/main" val="1963593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5" name="Freeform: Shape 17">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2945" y="0"/>
            <a:ext cx="8450584" cy="6994525"/>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9">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60837" y="0"/>
            <a:ext cx="8114800" cy="6994525"/>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itle 12"/>
          <p:cNvSpPr>
            <a:spLocks noGrp="1"/>
          </p:cNvSpPr>
          <p:nvPr>
            <p:ph type="title"/>
          </p:nvPr>
        </p:nvSpPr>
        <p:spPr>
          <a:xfrm>
            <a:off x="2606876" y="1470643"/>
            <a:ext cx="7222722" cy="4053238"/>
          </a:xfrm>
        </p:spPr>
        <p:txBody>
          <a:bodyPr vert="horz" lIns="91440" tIns="45720" rIns="91440" bIns="45720" rtlCol="0" anchor="ctr">
            <a:normAutofit/>
          </a:bodyPr>
          <a:lstStyle/>
          <a:p>
            <a:pPr algn="ctr" defTabSz="914400"/>
            <a:r>
              <a:rPr lang="en-US" sz="5500">
                <a:solidFill>
                  <a:schemeClr val="bg1">
                    <a:lumMod val="95000"/>
                    <a:lumOff val="5000"/>
                  </a:schemeClr>
                </a:solidFill>
                <a:ea typeface="+mj-ea"/>
                <a:cs typeface="+mj-cs"/>
              </a:rPr>
              <a:t>A bot is merely an app with a different interface</a:t>
            </a:r>
            <a:br>
              <a:rPr lang="en-US" sz="5500">
                <a:solidFill>
                  <a:schemeClr val="bg1">
                    <a:lumMod val="95000"/>
                    <a:lumOff val="5000"/>
                  </a:schemeClr>
                </a:solidFill>
                <a:ea typeface="+mj-ea"/>
                <a:cs typeface="+mj-cs"/>
              </a:rPr>
            </a:br>
            <a:endParaRPr lang="en-US" sz="5500">
              <a:solidFill>
                <a:schemeClr val="bg1">
                  <a:lumMod val="95000"/>
                  <a:lumOff val="5000"/>
                </a:schemeClr>
              </a:solidFill>
              <a:ea typeface="+mj-ea"/>
              <a:cs typeface="+mj-cs"/>
            </a:endParaRPr>
          </a:p>
        </p:txBody>
      </p:sp>
    </p:spTree>
    <p:extLst>
      <p:ext uri="{BB962C8B-B14F-4D97-AF65-F5344CB8AC3E}">
        <p14:creationId xmlns:p14="http://schemas.microsoft.com/office/powerpoint/2010/main" val="3535708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8" y="295274"/>
            <a:ext cx="11889564" cy="917575"/>
          </a:xfrm>
        </p:spPr>
        <p:txBody>
          <a:bodyPr/>
          <a:lstStyle/>
          <a:p>
            <a:r>
              <a:rPr lang="en-US" dirty="0"/>
              <a:t>Command Line</a:t>
            </a:r>
          </a:p>
        </p:txBody>
      </p:sp>
      <p:sp>
        <p:nvSpPr>
          <p:cNvPr id="6" name="Text Placeholder 5"/>
          <p:cNvSpPr>
            <a:spLocks noGrp="1"/>
          </p:cNvSpPr>
          <p:nvPr>
            <p:ph type="body" sz="quarter" idx="10"/>
          </p:nvPr>
        </p:nvSpPr>
        <p:spPr>
          <a:xfrm>
            <a:off x="274638" y="1628537"/>
            <a:ext cx="6879703" cy="738664"/>
          </a:xfrm>
        </p:spPr>
        <p:txBody>
          <a:bodyPr/>
          <a:lstStyle/>
          <a:p>
            <a:pPr>
              <a:spcBef>
                <a:spcPct val="20000"/>
              </a:spcBef>
            </a:pPr>
            <a:r>
              <a:rPr lang="en-US" sz="4000" dirty="0">
                <a:latin typeface="+mj-lt"/>
              </a:rPr>
              <a:t>Tell me what to do</a:t>
            </a:r>
          </a:p>
        </p:txBody>
      </p:sp>
      <p:sp>
        <p:nvSpPr>
          <p:cNvPr id="7" name="Text Placeholder 5"/>
          <p:cNvSpPr txBox="1">
            <a:spLocks/>
          </p:cNvSpPr>
          <p:nvPr/>
        </p:nvSpPr>
        <p:spPr>
          <a:xfrm>
            <a:off x="294109" y="2182533"/>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using a language you don’t know</a:t>
            </a:r>
          </a:p>
        </p:txBody>
      </p:sp>
      <p:sp>
        <p:nvSpPr>
          <p:cNvPr id="9" name="Text Placeholder 5"/>
          <p:cNvSpPr txBox="1">
            <a:spLocks/>
          </p:cNvSpPr>
          <p:nvPr/>
        </p:nvSpPr>
        <p:spPr>
          <a:xfrm>
            <a:off x="274638" y="3641278"/>
            <a:ext cx="4791471" cy="240065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P.S. I will delete all your files if you get even the tiniest detail wrong.</a:t>
            </a:r>
          </a:p>
        </p:txBody>
      </p:sp>
      <p:grpSp>
        <p:nvGrpSpPr>
          <p:cNvPr id="15" name="Group 14"/>
          <p:cNvGrpSpPr/>
          <p:nvPr/>
        </p:nvGrpSpPr>
        <p:grpSpPr>
          <a:xfrm>
            <a:off x="6722293" y="594875"/>
            <a:ext cx="4464496" cy="5760640"/>
            <a:chOff x="6794301" y="1233885"/>
            <a:chExt cx="4464496" cy="5760640"/>
          </a:xfrm>
        </p:grpSpPr>
        <p:sp>
          <p:nvSpPr>
            <p:cNvPr id="10" name="Rectangle 9"/>
            <p:cNvSpPr/>
            <p:nvPr/>
          </p:nvSpPr>
          <p:spPr bwMode="auto">
            <a:xfrm>
              <a:off x="6794301" y="1233885"/>
              <a:ext cx="4464496" cy="5760640"/>
            </a:xfrm>
            <a:prstGeom prst="rect">
              <a:avLst/>
            </a:prstGeom>
            <a:solidFill>
              <a:schemeClr val="bg2">
                <a:lumMod val="1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5" name="TextBox 4"/>
            <p:cNvSpPr txBox="1"/>
            <p:nvPr/>
          </p:nvSpPr>
          <p:spPr>
            <a:xfrm>
              <a:off x="7082333" y="1737941"/>
              <a:ext cx="4176464" cy="864852"/>
            </a:xfrm>
            <a:prstGeom prst="rect">
              <a:avLst/>
            </a:prstGeom>
            <a:noFill/>
          </p:spPr>
          <p:txBody>
            <a:bodyPr wrap="square" lIns="182880" tIns="146304" rIns="182880" bIns="146304" rtlCol="0">
              <a:spAutoFit/>
            </a:bodyPr>
            <a:lstStyle/>
            <a:p>
              <a:pPr>
                <a:lnSpc>
                  <a:spcPct val="90000"/>
                </a:lnSpc>
                <a:spcAft>
                  <a:spcPts val="600"/>
                </a:spcAft>
              </a:pPr>
              <a:r>
                <a:rPr lang="en-US" sz="4000" dirty="0">
                  <a:solidFill>
                    <a:srgbClr val="00B050"/>
                  </a:solidFill>
                  <a:latin typeface="Consolas" charset="0"/>
                  <a:ea typeface="Consolas" charset="0"/>
                  <a:cs typeface="Consolas" charset="0"/>
                </a:rPr>
                <a:t>C:\</a:t>
              </a:r>
            </a:p>
          </p:txBody>
        </p:sp>
        <p:sp>
          <p:nvSpPr>
            <p:cNvPr id="11" name="Rectangle 10"/>
            <p:cNvSpPr/>
            <p:nvPr/>
          </p:nvSpPr>
          <p:spPr bwMode="auto">
            <a:xfrm>
              <a:off x="8234461" y="1913086"/>
              <a:ext cx="288032" cy="454115"/>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grpSp>
    </p:spTree>
    <p:extLst>
      <p:ext uri="{BB962C8B-B14F-4D97-AF65-F5344CB8AC3E}">
        <p14:creationId xmlns:p14="http://schemas.microsoft.com/office/powerpoint/2010/main" val="36958945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41573" y="302508"/>
            <a:ext cx="11889564" cy="917575"/>
          </a:xfrm>
        </p:spPr>
        <p:txBody>
          <a:bodyPr/>
          <a:lstStyle/>
          <a:p>
            <a:r>
              <a:rPr lang="en-US" dirty="0"/>
              <a:t>Menus</a:t>
            </a:r>
          </a:p>
        </p:txBody>
      </p:sp>
      <p:sp>
        <p:nvSpPr>
          <p:cNvPr id="6" name="Text Placeholder 5"/>
          <p:cNvSpPr>
            <a:spLocks noGrp="1"/>
          </p:cNvSpPr>
          <p:nvPr>
            <p:ph type="body" sz="quarter" idx="10"/>
          </p:nvPr>
        </p:nvSpPr>
        <p:spPr>
          <a:xfrm>
            <a:off x="274637" y="1457858"/>
            <a:ext cx="4791470" cy="1292662"/>
          </a:xfrm>
        </p:spPr>
        <p:txBody>
          <a:bodyPr/>
          <a:lstStyle/>
          <a:p>
            <a:r>
              <a:rPr lang="en-US" sz="4000" dirty="0">
                <a:latin typeface="Segoe UI Light" panose="020B0502040204020203" pitchFamily="34" charset="0"/>
                <a:cs typeface="Segoe UI Light" panose="020B0502040204020203" pitchFamily="34" charset="0"/>
              </a:rPr>
              <a:t>Select from the following options</a:t>
            </a:r>
          </a:p>
        </p:txBody>
      </p:sp>
      <p:sp>
        <p:nvSpPr>
          <p:cNvPr id="7" name="Text Placeholder 5"/>
          <p:cNvSpPr txBox="1">
            <a:spLocks/>
          </p:cNvSpPr>
          <p:nvPr/>
        </p:nvSpPr>
        <p:spPr>
          <a:xfrm>
            <a:off x="274637" y="3045518"/>
            <a:ext cx="4791471" cy="738664"/>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pPr>
            <a:r>
              <a:rPr lang="en-US" dirty="0">
                <a:latin typeface="Segoe UI Light" panose="020B0502040204020203" pitchFamily="34" charset="0"/>
                <a:cs typeface="Segoe UI Light" panose="020B0502040204020203" pitchFamily="34" charset="0"/>
              </a:rPr>
              <a:t>So many options</a:t>
            </a:r>
          </a:p>
        </p:txBody>
      </p:sp>
      <p:sp>
        <p:nvSpPr>
          <p:cNvPr id="9" name="Text Placeholder 5"/>
          <p:cNvSpPr txBox="1">
            <a:spLocks/>
          </p:cNvSpPr>
          <p:nvPr/>
        </p:nvSpPr>
        <p:spPr>
          <a:xfrm>
            <a:off x="274638" y="4029191"/>
            <a:ext cx="4791471" cy="240065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pPr>
            <a:r>
              <a:rPr lang="en-US" dirty="0" err="1">
                <a:latin typeface="Segoe UI Light" panose="020B0502040204020203" pitchFamily="34" charset="0"/>
                <a:cs typeface="Segoe UI Light" panose="020B0502040204020203" pitchFamily="34" charset="0"/>
              </a:rPr>
              <a:t>Yo</a:t>
            </a:r>
            <a:r>
              <a:rPr lang="en-US" dirty="0">
                <a:latin typeface="Segoe UI Light" panose="020B0502040204020203" pitchFamily="34" charset="0"/>
                <a:cs typeface="Segoe UI Light" panose="020B0502040204020203" pitchFamily="34" charset="0"/>
              </a:rPr>
              <a:t> dawg I heard you liked options so here are some options for your options</a:t>
            </a:r>
          </a:p>
        </p:txBody>
      </p:sp>
      <p:pic>
        <p:nvPicPr>
          <p:cNvPr id="14" name="Picture 13"/>
          <p:cNvPicPr>
            <a:picLocks noChangeAspect="1"/>
          </p:cNvPicPr>
          <p:nvPr/>
        </p:nvPicPr>
        <p:blipFill>
          <a:blip r:embed="rId3"/>
          <a:stretch>
            <a:fillRect/>
          </a:stretch>
        </p:blipFill>
        <p:spPr>
          <a:xfrm>
            <a:off x="4909119" y="1533131"/>
            <a:ext cx="7204195" cy="4641794"/>
          </a:xfrm>
          <a:prstGeom prst="rect">
            <a:avLst/>
          </a:prstGeom>
        </p:spPr>
      </p:pic>
      <p:pic>
        <p:nvPicPr>
          <p:cNvPr id="16" name="Picture 15"/>
          <p:cNvPicPr>
            <a:picLocks noChangeAspect="1"/>
          </p:cNvPicPr>
          <p:nvPr/>
        </p:nvPicPr>
        <p:blipFill>
          <a:blip r:embed="rId4"/>
          <a:stretch>
            <a:fillRect/>
          </a:stretch>
        </p:blipFill>
        <p:spPr>
          <a:xfrm>
            <a:off x="4909119" y="1533131"/>
            <a:ext cx="7228754" cy="4641794"/>
          </a:xfrm>
          <a:prstGeom prst="rect">
            <a:avLst/>
          </a:prstGeom>
        </p:spPr>
      </p:pic>
      <p:pic>
        <p:nvPicPr>
          <p:cNvPr id="18" name="Picture 17"/>
          <p:cNvPicPr>
            <a:picLocks noChangeAspect="1"/>
          </p:cNvPicPr>
          <p:nvPr/>
        </p:nvPicPr>
        <p:blipFill rotWithShape="1">
          <a:blip r:embed="rId5"/>
          <a:srcRect l="-346" t="9" r="-346" b="9"/>
          <a:stretch/>
        </p:blipFill>
        <p:spPr>
          <a:xfrm>
            <a:off x="4886115" y="1555416"/>
            <a:ext cx="7255379" cy="4626023"/>
          </a:xfrm>
          <a:prstGeom prst="rect">
            <a:avLst/>
          </a:prstGeom>
        </p:spPr>
      </p:pic>
    </p:spTree>
    <p:extLst>
      <p:ext uri="{BB962C8B-B14F-4D97-AF65-F5344CB8AC3E}">
        <p14:creationId xmlns:p14="http://schemas.microsoft.com/office/powerpoint/2010/main" val="861943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40.xml><?xml version="1.0" encoding="utf-8"?>
<p:tagLst xmlns:a="http://schemas.openxmlformats.org/drawingml/2006/main" xmlns:r="http://schemas.openxmlformats.org/officeDocument/2006/relationships" xmlns:p="http://schemas.openxmlformats.org/presentationml/2006/main">
  <p:tag name="THEMEID" val="1"/>
</p:tagLst>
</file>

<file path=ppt/tags/tag41.xml><?xml version="1.0" encoding="utf-8"?>
<p:tagLst xmlns:a="http://schemas.openxmlformats.org/drawingml/2006/main" xmlns:r="http://schemas.openxmlformats.org/officeDocument/2006/relationships" xmlns:p="http://schemas.openxmlformats.org/presentationml/2006/main">
  <p:tag name="THEMEID" val="2"/>
</p:tagLst>
</file>

<file path=ppt/tags/tag42.xml><?xml version="1.0" encoding="utf-8"?>
<p:tagLst xmlns:a="http://schemas.openxmlformats.org/drawingml/2006/main" xmlns:r="http://schemas.openxmlformats.org/officeDocument/2006/relationships" xmlns:p="http://schemas.openxmlformats.org/presentationml/2006/main">
  <p:tag name="THEMEID" val="3"/>
</p:tagLst>
</file>

<file path=ppt/tags/tag43.xml><?xml version="1.0" encoding="utf-8"?>
<p:tagLst xmlns:a="http://schemas.openxmlformats.org/drawingml/2006/main" xmlns:r="http://schemas.openxmlformats.org/officeDocument/2006/relationships" xmlns:p="http://schemas.openxmlformats.org/presentationml/2006/main">
  <p:tag name="THEMEID" val="4"/>
</p:tagLst>
</file>

<file path=ppt/tags/tag44.xml><?xml version="1.0" encoding="utf-8"?>
<p:tagLst xmlns:a="http://schemas.openxmlformats.org/drawingml/2006/main" xmlns:r="http://schemas.openxmlformats.org/officeDocument/2006/relationships" xmlns:p="http://schemas.openxmlformats.org/presentationml/2006/main">
  <p:tag name="THEMEID" val="5"/>
</p:tagLst>
</file>

<file path=ppt/tags/tag45.xml><?xml version="1.0" encoding="utf-8"?>
<p:tagLst xmlns:a="http://schemas.openxmlformats.org/drawingml/2006/main" xmlns:r="http://schemas.openxmlformats.org/officeDocument/2006/relationships" xmlns:p="http://schemas.openxmlformats.org/presentationml/2006/main">
  <p:tag name="THEMEID" val="6"/>
</p:tagLst>
</file>

<file path=ppt/tags/tag46.xml><?xml version="1.0" encoding="utf-8"?>
<p:tagLst xmlns:a="http://schemas.openxmlformats.org/drawingml/2006/main" xmlns:r="http://schemas.openxmlformats.org/officeDocument/2006/relationships" xmlns:p="http://schemas.openxmlformats.org/presentationml/2006/main">
  <p:tag name="THEMEID" val="7"/>
</p:tagLst>
</file>

<file path=ppt/tags/tag47.xml><?xml version="1.0" encoding="utf-8"?>
<p:tagLst xmlns:a="http://schemas.openxmlformats.org/drawingml/2006/main" xmlns:r="http://schemas.openxmlformats.org/officeDocument/2006/relationships" xmlns:p="http://schemas.openxmlformats.org/presentationml/2006/main">
  <p:tag name="THEMEID" val="8"/>
</p:tagLst>
</file>

<file path=ppt/tags/tag48.xml><?xml version="1.0" encoding="utf-8"?>
<p:tagLst xmlns:a="http://schemas.openxmlformats.org/drawingml/2006/main" xmlns:r="http://schemas.openxmlformats.org/officeDocument/2006/relationships" xmlns:p="http://schemas.openxmlformats.org/presentationml/2006/main">
  <p:tag name="THEMEID" val="9"/>
</p:tagLst>
</file>

<file path=ppt/tags/tag49.xml><?xml version="1.0" encoding="utf-8"?>
<p:tagLst xmlns:a="http://schemas.openxmlformats.org/drawingml/2006/main" xmlns:r="http://schemas.openxmlformats.org/officeDocument/2006/relationships" xmlns:p="http://schemas.openxmlformats.org/presentationml/2006/main">
  <p:tag name="THEMEID" val="10"/>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50.xml><?xml version="1.0" encoding="utf-8"?>
<p:tagLst xmlns:a="http://schemas.openxmlformats.org/drawingml/2006/main" xmlns:r="http://schemas.openxmlformats.org/officeDocument/2006/relationships" xmlns:p="http://schemas.openxmlformats.org/presentationml/2006/main">
  <p:tag name="THEMEID" val="11"/>
</p:tagLst>
</file>

<file path=ppt/tags/tag51.xml><?xml version="1.0" encoding="utf-8"?>
<p:tagLst xmlns:a="http://schemas.openxmlformats.org/drawingml/2006/main" xmlns:r="http://schemas.openxmlformats.org/officeDocument/2006/relationships" xmlns:p="http://schemas.openxmlformats.org/presentationml/2006/main">
  <p:tag name="THEMEID" val="12"/>
</p:tagLst>
</file>

<file path=ppt/tags/tag52.xml><?xml version="1.0" encoding="utf-8"?>
<p:tagLst xmlns:a="http://schemas.openxmlformats.org/drawingml/2006/main" xmlns:r="http://schemas.openxmlformats.org/officeDocument/2006/relationships" xmlns:p="http://schemas.openxmlformats.org/presentationml/2006/main">
  <p:tag name="THEMEIDCC" val="1"/>
</p:tagLst>
</file>

<file path=ppt/tags/tag53.xml><?xml version="1.0" encoding="utf-8"?>
<p:tagLst xmlns:a="http://schemas.openxmlformats.org/drawingml/2006/main" xmlns:r="http://schemas.openxmlformats.org/officeDocument/2006/relationships" xmlns:p="http://schemas.openxmlformats.org/presentationml/2006/main">
  <p:tag name="THEMEIDCC" val="2"/>
</p:tagLst>
</file>

<file path=ppt/tags/tag54.xml><?xml version="1.0" encoding="utf-8"?>
<p:tagLst xmlns:a="http://schemas.openxmlformats.org/drawingml/2006/main" xmlns:r="http://schemas.openxmlformats.org/officeDocument/2006/relationships" xmlns:p="http://schemas.openxmlformats.org/presentationml/2006/main">
  <p:tag name="THEMEIDCC" val="3"/>
</p:tagLst>
</file>

<file path=ppt/tags/tag55.xml><?xml version="1.0" encoding="utf-8"?>
<p:tagLst xmlns:a="http://schemas.openxmlformats.org/drawingml/2006/main" xmlns:r="http://schemas.openxmlformats.org/officeDocument/2006/relationships" xmlns:p="http://schemas.openxmlformats.org/presentationml/2006/main">
  <p:tag name="THEMEIDCC" val="4"/>
</p:tagLst>
</file>

<file path=ppt/tags/tag56.xml><?xml version="1.0" encoding="utf-8"?>
<p:tagLst xmlns:a="http://schemas.openxmlformats.org/drawingml/2006/main" xmlns:r="http://schemas.openxmlformats.org/officeDocument/2006/relationships" xmlns:p="http://schemas.openxmlformats.org/presentationml/2006/main">
  <p:tag name="THEMEIDCC" val="5"/>
</p:tagLst>
</file>

<file path=ppt/tags/tag57.xml><?xml version="1.0" encoding="utf-8"?>
<p:tagLst xmlns:a="http://schemas.openxmlformats.org/drawingml/2006/main" xmlns:r="http://schemas.openxmlformats.org/officeDocument/2006/relationships" xmlns:p="http://schemas.openxmlformats.org/presentationml/2006/main">
  <p:tag name="THEMEIDCC" val="6"/>
</p:tagLst>
</file>

<file path=ppt/tags/tag58.xml><?xml version="1.0" encoding="utf-8"?>
<p:tagLst xmlns:a="http://schemas.openxmlformats.org/drawingml/2006/main" xmlns:r="http://schemas.openxmlformats.org/officeDocument/2006/relationships" xmlns:p="http://schemas.openxmlformats.org/presentationml/2006/main">
  <p:tag name="THEMEIDCC" val="7"/>
</p:tagLst>
</file>

<file path=ppt/tags/tag59.xml><?xml version="1.0" encoding="utf-8"?>
<p:tagLst xmlns:a="http://schemas.openxmlformats.org/drawingml/2006/main" xmlns:r="http://schemas.openxmlformats.org/officeDocument/2006/relationships" xmlns:p="http://schemas.openxmlformats.org/presentationml/2006/main">
  <p:tag name="THEMEIDCC" val="8"/>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60.xml><?xml version="1.0" encoding="utf-8"?>
<p:tagLst xmlns:a="http://schemas.openxmlformats.org/drawingml/2006/main" xmlns:r="http://schemas.openxmlformats.org/officeDocument/2006/relationships" xmlns:p="http://schemas.openxmlformats.org/presentationml/2006/main">
  <p:tag name="THEMEIDCC" val="9"/>
</p:tagLst>
</file>

<file path=ppt/tags/tag61.xml><?xml version="1.0" encoding="utf-8"?>
<p:tagLst xmlns:a="http://schemas.openxmlformats.org/drawingml/2006/main" xmlns:r="http://schemas.openxmlformats.org/officeDocument/2006/relationships" xmlns:p="http://schemas.openxmlformats.org/presentationml/2006/main">
  <p:tag name="THEMEIDCC" val="10"/>
</p:tagLst>
</file>

<file path=ppt/tags/tag62.xml><?xml version="1.0" encoding="utf-8"?>
<p:tagLst xmlns:a="http://schemas.openxmlformats.org/drawingml/2006/main" xmlns:r="http://schemas.openxmlformats.org/officeDocument/2006/relationships" xmlns:p="http://schemas.openxmlformats.org/presentationml/2006/main">
  <p:tag name="THEMEIDCC" val="11"/>
</p:tagLst>
</file>

<file path=ppt/tags/tag63.xml><?xml version="1.0" encoding="utf-8"?>
<p:tagLst xmlns:a="http://schemas.openxmlformats.org/drawingml/2006/main" xmlns:r="http://schemas.openxmlformats.org/officeDocument/2006/relationships" xmlns:p="http://schemas.openxmlformats.org/presentationml/2006/main">
  <p:tag name="THEMEIDCC" val="12"/>
</p:tagLst>
</file>

<file path=ppt/tags/tag64.xml><?xml version="1.0" encoding="utf-8"?>
<p:tagLst xmlns:a="http://schemas.openxmlformats.org/drawingml/2006/main" xmlns:r="http://schemas.openxmlformats.org/officeDocument/2006/relationships" xmlns:p="http://schemas.openxmlformats.org/presentationml/2006/main">
  <p:tag name="THEMEIDCC" val="1"/>
</p:tagLst>
</file>

<file path=ppt/tags/tag65.xml><?xml version="1.0" encoding="utf-8"?>
<p:tagLst xmlns:a="http://schemas.openxmlformats.org/drawingml/2006/main" xmlns:r="http://schemas.openxmlformats.org/officeDocument/2006/relationships" xmlns:p="http://schemas.openxmlformats.org/presentationml/2006/main">
  <p:tag name="THEMEIDCC" val="2"/>
</p:tagLst>
</file>

<file path=ppt/tags/tag66.xml><?xml version="1.0" encoding="utf-8"?>
<p:tagLst xmlns:a="http://schemas.openxmlformats.org/drawingml/2006/main" xmlns:r="http://schemas.openxmlformats.org/officeDocument/2006/relationships" xmlns:p="http://schemas.openxmlformats.org/presentationml/2006/main">
  <p:tag name="THEMEIDCC" val="3"/>
</p:tagLst>
</file>

<file path=ppt/tags/tag67.xml><?xml version="1.0" encoding="utf-8"?>
<p:tagLst xmlns:a="http://schemas.openxmlformats.org/drawingml/2006/main" xmlns:r="http://schemas.openxmlformats.org/officeDocument/2006/relationships" xmlns:p="http://schemas.openxmlformats.org/presentationml/2006/main">
  <p:tag name="THEMEIDCC" val="4"/>
</p:tagLst>
</file>

<file path=ppt/tags/tag68.xml><?xml version="1.0" encoding="utf-8"?>
<p:tagLst xmlns:a="http://schemas.openxmlformats.org/drawingml/2006/main" xmlns:r="http://schemas.openxmlformats.org/officeDocument/2006/relationships" xmlns:p="http://schemas.openxmlformats.org/presentationml/2006/main">
  <p:tag name="THEMEIDCC" val="5"/>
</p:tagLst>
</file>

<file path=ppt/tags/tag69.xml><?xml version="1.0" encoding="utf-8"?>
<p:tagLst xmlns:a="http://schemas.openxmlformats.org/drawingml/2006/main" xmlns:r="http://schemas.openxmlformats.org/officeDocument/2006/relationships" xmlns:p="http://schemas.openxmlformats.org/presentationml/2006/main">
  <p:tag name="THEMEIDCC"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70.xml><?xml version="1.0" encoding="utf-8"?>
<p:tagLst xmlns:a="http://schemas.openxmlformats.org/drawingml/2006/main" xmlns:r="http://schemas.openxmlformats.org/officeDocument/2006/relationships" xmlns:p="http://schemas.openxmlformats.org/presentationml/2006/main">
  <p:tag name="THEMEIDCC" val="8"/>
</p:tagLst>
</file>

<file path=ppt/tags/tag71.xml><?xml version="1.0" encoding="utf-8"?>
<p:tagLst xmlns:a="http://schemas.openxmlformats.org/drawingml/2006/main" xmlns:r="http://schemas.openxmlformats.org/officeDocument/2006/relationships" xmlns:p="http://schemas.openxmlformats.org/presentationml/2006/main">
  <p:tag name="THEMEIDCC" val="9"/>
</p:tagLst>
</file>

<file path=ppt/tags/tag72.xml><?xml version="1.0" encoding="utf-8"?>
<p:tagLst xmlns:a="http://schemas.openxmlformats.org/drawingml/2006/main" xmlns:r="http://schemas.openxmlformats.org/officeDocument/2006/relationships" xmlns:p="http://schemas.openxmlformats.org/presentationml/2006/main">
  <p:tag name="THEMEIDCC" val="10"/>
</p:tagLst>
</file>

<file path=ppt/tags/tag73.xml><?xml version="1.0" encoding="utf-8"?>
<p:tagLst xmlns:a="http://schemas.openxmlformats.org/drawingml/2006/main" xmlns:r="http://schemas.openxmlformats.org/officeDocument/2006/relationships" xmlns:p="http://schemas.openxmlformats.org/presentationml/2006/main">
  <p:tag name="THEMEIDCC" val="11"/>
</p:tagLst>
</file>

<file path=ppt/tags/tag74.xml><?xml version="1.0" encoding="utf-8"?>
<p:tagLst xmlns:a="http://schemas.openxmlformats.org/drawingml/2006/main" xmlns:r="http://schemas.openxmlformats.org/officeDocument/2006/relationships" xmlns:p="http://schemas.openxmlformats.org/presentationml/2006/main">
  <p:tag name="THEMEIDCC" val="11"/>
</p:tagLst>
</file>

<file path=ppt/tags/tag75.xml><?xml version="1.0" encoding="utf-8"?>
<p:tagLst xmlns:a="http://schemas.openxmlformats.org/drawingml/2006/main" xmlns:r="http://schemas.openxmlformats.org/officeDocument/2006/relationships" xmlns:p="http://schemas.openxmlformats.org/presentationml/2006/main">
  <p:tag name="THEMEIDCC" val="12"/>
</p:tagLst>
</file>

<file path=ppt/tags/tag76.xml><?xml version="1.0" encoding="utf-8"?>
<p:tagLst xmlns:a="http://schemas.openxmlformats.org/drawingml/2006/main" xmlns:r="http://schemas.openxmlformats.org/officeDocument/2006/relationships" xmlns:p="http://schemas.openxmlformats.org/presentationml/2006/main">
  <p:tag name="THEMEIDCC" val="10"/>
</p:tagLst>
</file>

<file path=ppt/tags/tag77.xml><?xml version="1.0" encoding="utf-8"?>
<p:tagLst xmlns:a="http://schemas.openxmlformats.org/drawingml/2006/main" xmlns:r="http://schemas.openxmlformats.org/officeDocument/2006/relationships" xmlns:p="http://schemas.openxmlformats.org/presentationml/2006/main">
  <p:tag name="THEMEIDCC" val="11"/>
</p:tagLst>
</file>

<file path=ppt/tags/tag78.xml><?xml version="1.0" encoding="utf-8"?>
<p:tagLst xmlns:a="http://schemas.openxmlformats.org/drawingml/2006/main" xmlns:r="http://schemas.openxmlformats.org/officeDocument/2006/relationships" xmlns:p="http://schemas.openxmlformats.org/presentationml/2006/main">
  <p:tag name="THEMEIDCC" val="11"/>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1_5-50111_Build 2017_LIGHT GRAY TEMPLATE">
  <a:themeElements>
    <a:clrScheme name="Build 2017 Colors">
      <a:dk1>
        <a:srgbClr val="505050"/>
      </a:dk1>
      <a:lt1>
        <a:srgbClr val="FFFFFF"/>
      </a:lt1>
      <a:dk2>
        <a:srgbClr val="0078D7"/>
      </a:dk2>
      <a:lt2>
        <a:srgbClr val="EAEAEA"/>
      </a:lt2>
      <a:accent1>
        <a:srgbClr val="0078D7"/>
      </a:accent1>
      <a:accent2>
        <a:srgbClr val="00BCF2"/>
      </a:accent2>
      <a:accent3>
        <a:srgbClr val="505050"/>
      </a:accent3>
      <a:accent4>
        <a:srgbClr val="002050"/>
      </a:accent4>
      <a:accent5>
        <a:srgbClr val="FFB900"/>
      </a:accent5>
      <a:accent6>
        <a:srgbClr val="D2D2D2"/>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2017_Template [Read-Only]" id="{6F4885E9-16BF-45DA-8043-52AF389A1A37}" vid="{06FBAB65-A9D9-4EC4-8519-C553F3EA738E}"/>
    </a:ext>
  </a:extLst>
</a:theme>
</file>

<file path=ppt/theme/theme3.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00.xml.rels><?xml version="1.0" encoding="UTF-8" standalone="yes"?>
<Relationships xmlns="http://schemas.openxmlformats.org/package/2006/relationships"><Relationship Id="rId1" Type="http://schemas.openxmlformats.org/officeDocument/2006/relationships/customXmlProps" Target="itemProps100.xml"/></Relationships>
</file>

<file path=customXml/_rels/item101.xml.rels><?xml version="1.0" encoding="UTF-8" standalone="yes"?>
<Relationships xmlns="http://schemas.openxmlformats.org/package/2006/relationships"><Relationship Id="rId1" Type="http://schemas.openxmlformats.org/officeDocument/2006/relationships/customXmlProps" Target="itemProps101.xml"/></Relationships>
</file>

<file path=customXml/_rels/item102.xml.rels><?xml version="1.0" encoding="UTF-8" standalone="yes"?>
<Relationships xmlns="http://schemas.openxmlformats.org/package/2006/relationships"><Relationship Id="rId1" Type="http://schemas.openxmlformats.org/officeDocument/2006/relationships/customXmlProps" Target="itemProps102.xml"/></Relationships>
</file>

<file path=customXml/_rels/item103.xml.rels><?xml version="1.0" encoding="UTF-8" standalone="yes"?>
<Relationships xmlns="http://schemas.openxmlformats.org/package/2006/relationships"><Relationship Id="rId1" Type="http://schemas.openxmlformats.org/officeDocument/2006/relationships/customXmlProps" Target="itemProps103.xml"/></Relationships>
</file>

<file path=customXml/_rels/item104.xml.rels><?xml version="1.0" encoding="UTF-8" standalone="yes"?>
<Relationships xmlns="http://schemas.openxmlformats.org/package/2006/relationships"><Relationship Id="rId1" Type="http://schemas.openxmlformats.org/officeDocument/2006/relationships/customXmlProps" Target="itemProps104.xml"/></Relationships>
</file>

<file path=customXml/_rels/item105.xml.rels><?xml version="1.0" encoding="UTF-8" standalone="yes"?>
<Relationships xmlns="http://schemas.openxmlformats.org/package/2006/relationships"><Relationship Id="rId1" Type="http://schemas.openxmlformats.org/officeDocument/2006/relationships/customXmlProps" Target="itemProps105.xml"/></Relationships>
</file>

<file path=customXml/_rels/item106.xml.rels><?xml version="1.0" encoding="UTF-8" standalone="yes"?>
<Relationships xmlns="http://schemas.openxmlformats.org/package/2006/relationships"><Relationship Id="rId1" Type="http://schemas.openxmlformats.org/officeDocument/2006/relationships/customXmlProps" Target="itemProps106.xml"/></Relationships>
</file>

<file path=customXml/_rels/item107.xml.rels><?xml version="1.0" encoding="UTF-8" standalone="yes"?>
<Relationships xmlns="http://schemas.openxmlformats.org/package/2006/relationships"><Relationship Id="rId1" Type="http://schemas.openxmlformats.org/officeDocument/2006/relationships/customXmlProps" Target="itemProps107.xml"/></Relationships>
</file>

<file path=customXml/_rels/item108.xml.rels><?xml version="1.0" encoding="UTF-8" standalone="yes"?>
<Relationships xmlns="http://schemas.openxmlformats.org/package/2006/relationships"><Relationship Id="rId1" Type="http://schemas.openxmlformats.org/officeDocument/2006/relationships/customXmlProps" Target="itemProps108.xml"/></Relationships>
</file>

<file path=customXml/_rels/item109.xml.rels><?xml version="1.0" encoding="UTF-8" standalone="yes"?>
<Relationships xmlns="http://schemas.openxmlformats.org/package/2006/relationships"><Relationship Id="rId1" Type="http://schemas.openxmlformats.org/officeDocument/2006/relationships/customXmlProps" Target="itemProps109.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10.xml.rels><?xml version="1.0" encoding="UTF-8" standalone="yes"?>
<Relationships xmlns="http://schemas.openxmlformats.org/package/2006/relationships"><Relationship Id="rId1" Type="http://schemas.openxmlformats.org/officeDocument/2006/relationships/customXmlProps" Target="itemProps110.xml"/></Relationships>
</file>

<file path=customXml/_rels/item111.xml.rels><?xml version="1.0" encoding="UTF-8" standalone="yes"?>
<Relationships xmlns="http://schemas.openxmlformats.org/package/2006/relationships"><Relationship Id="rId1" Type="http://schemas.openxmlformats.org/officeDocument/2006/relationships/customXmlProps" Target="itemProps111.xml"/></Relationships>
</file>

<file path=customXml/_rels/item112.xml.rels><?xml version="1.0" encoding="UTF-8" standalone="yes"?>
<Relationships xmlns="http://schemas.openxmlformats.org/package/2006/relationships"><Relationship Id="rId1" Type="http://schemas.openxmlformats.org/officeDocument/2006/relationships/customXmlProps" Target="itemProps112.xml"/></Relationships>
</file>

<file path=customXml/_rels/item113.xml.rels><?xml version="1.0" encoding="UTF-8" standalone="yes"?>
<Relationships xmlns="http://schemas.openxmlformats.org/package/2006/relationships"><Relationship Id="rId1" Type="http://schemas.openxmlformats.org/officeDocument/2006/relationships/customXmlProps" Target="itemProps113.xml"/></Relationships>
</file>

<file path=customXml/_rels/item114.xml.rels><?xml version="1.0" encoding="UTF-8" standalone="yes"?>
<Relationships xmlns="http://schemas.openxmlformats.org/package/2006/relationships"><Relationship Id="rId1" Type="http://schemas.openxmlformats.org/officeDocument/2006/relationships/customXmlProps" Target="itemProps114.xml"/></Relationships>
</file>

<file path=customXml/_rels/item115.xml.rels><?xml version="1.0" encoding="UTF-8" standalone="yes"?>
<Relationships xmlns="http://schemas.openxmlformats.org/package/2006/relationships"><Relationship Id="rId1" Type="http://schemas.openxmlformats.org/officeDocument/2006/relationships/customXmlProps" Target="itemProps115.xml"/></Relationships>
</file>

<file path=customXml/_rels/item116.xml.rels><?xml version="1.0" encoding="UTF-8" standalone="yes"?>
<Relationships xmlns="http://schemas.openxmlformats.org/package/2006/relationships"><Relationship Id="rId1" Type="http://schemas.openxmlformats.org/officeDocument/2006/relationships/customXmlProps" Target="itemProps116.xml"/></Relationships>
</file>

<file path=customXml/_rels/item117.xml.rels><?xml version="1.0" encoding="UTF-8" standalone="yes"?>
<Relationships xmlns="http://schemas.openxmlformats.org/package/2006/relationships"><Relationship Id="rId1" Type="http://schemas.openxmlformats.org/officeDocument/2006/relationships/customXmlProps" Target="itemProps117.xml"/></Relationships>
</file>

<file path=customXml/_rels/item118.xml.rels><?xml version="1.0" encoding="UTF-8" standalone="yes"?>
<Relationships xmlns="http://schemas.openxmlformats.org/package/2006/relationships"><Relationship Id="rId1" Type="http://schemas.openxmlformats.org/officeDocument/2006/relationships/customXmlProps" Target="itemProps118.xml"/></Relationships>
</file>

<file path=customXml/_rels/item119.xml.rels><?xml version="1.0" encoding="UTF-8" standalone="yes"?>
<Relationships xmlns="http://schemas.openxmlformats.org/package/2006/relationships"><Relationship Id="rId1" Type="http://schemas.openxmlformats.org/officeDocument/2006/relationships/customXmlProps" Target="itemProps119.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20.xml.rels><?xml version="1.0" encoding="UTF-8" standalone="yes"?>
<Relationships xmlns="http://schemas.openxmlformats.org/package/2006/relationships"><Relationship Id="rId1" Type="http://schemas.openxmlformats.org/officeDocument/2006/relationships/customXmlProps" Target="itemProps120.xml"/></Relationships>
</file>

<file path=customXml/_rels/item121.xml.rels><?xml version="1.0" encoding="UTF-8" standalone="yes"?>
<Relationships xmlns="http://schemas.openxmlformats.org/package/2006/relationships"><Relationship Id="rId1" Type="http://schemas.openxmlformats.org/officeDocument/2006/relationships/customXmlProps" Target="itemProps121.xml"/></Relationships>
</file>

<file path=customXml/_rels/item122.xml.rels><?xml version="1.0" encoding="UTF-8" standalone="yes"?>
<Relationships xmlns="http://schemas.openxmlformats.org/package/2006/relationships"><Relationship Id="rId1" Type="http://schemas.openxmlformats.org/officeDocument/2006/relationships/customXmlProps" Target="itemProps122.xml"/></Relationships>
</file>

<file path=customXml/_rels/item123.xml.rels><?xml version="1.0" encoding="UTF-8" standalone="yes"?>
<Relationships xmlns="http://schemas.openxmlformats.org/package/2006/relationships"><Relationship Id="rId1" Type="http://schemas.openxmlformats.org/officeDocument/2006/relationships/customXmlProps" Target="itemProps123.xml"/></Relationships>
</file>

<file path=customXml/_rels/item124.xml.rels><?xml version="1.0" encoding="UTF-8" standalone="yes"?>
<Relationships xmlns="http://schemas.openxmlformats.org/package/2006/relationships"><Relationship Id="rId1" Type="http://schemas.openxmlformats.org/officeDocument/2006/relationships/customXmlProps" Target="itemProps124.xml"/></Relationships>
</file>

<file path=customXml/_rels/item125.xml.rels><?xml version="1.0" encoding="UTF-8" standalone="yes"?>
<Relationships xmlns="http://schemas.openxmlformats.org/package/2006/relationships"><Relationship Id="rId1" Type="http://schemas.openxmlformats.org/officeDocument/2006/relationships/customXmlProps" Target="itemProps125.xml"/></Relationships>
</file>

<file path=customXml/_rels/item126.xml.rels><?xml version="1.0" encoding="UTF-8" standalone="yes"?>
<Relationships xmlns="http://schemas.openxmlformats.org/package/2006/relationships"><Relationship Id="rId1" Type="http://schemas.openxmlformats.org/officeDocument/2006/relationships/customXmlProps" Target="itemProps126.xml"/></Relationships>
</file>

<file path=customXml/_rels/item127.xml.rels><?xml version="1.0" encoding="UTF-8" standalone="yes"?>
<Relationships xmlns="http://schemas.openxmlformats.org/package/2006/relationships"><Relationship Id="rId1" Type="http://schemas.openxmlformats.org/officeDocument/2006/relationships/customXmlProps" Target="itemProps127.xml"/></Relationships>
</file>

<file path=customXml/_rels/item128.xml.rels><?xml version="1.0" encoding="UTF-8" standalone="yes"?>
<Relationships xmlns="http://schemas.openxmlformats.org/package/2006/relationships"><Relationship Id="rId1" Type="http://schemas.openxmlformats.org/officeDocument/2006/relationships/customXmlProps" Target="itemProps128.xml"/></Relationships>
</file>

<file path=customXml/_rels/item129.xml.rels><?xml version="1.0" encoding="UTF-8" standalone="yes"?>
<Relationships xmlns="http://schemas.openxmlformats.org/package/2006/relationships"><Relationship Id="rId1" Type="http://schemas.openxmlformats.org/officeDocument/2006/relationships/customXmlProps" Target="itemProps129.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30.xml.rels><?xml version="1.0" encoding="UTF-8" standalone="yes"?>
<Relationships xmlns="http://schemas.openxmlformats.org/package/2006/relationships"><Relationship Id="rId1" Type="http://schemas.openxmlformats.org/officeDocument/2006/relationships/customXmlProps" Target="itemProps130.xml"/></Relationships>
</file>

<file path=customXml/_rels/item131.xml.rels><?xml version="1.0" encoding="UTF-8" standalone="yes"?>
<Relationships xmlns="http://schemas.openxmlformats.org/package/2006/relationships"><Relationship Id="rId1" Type="http://schemas.openxmlformats.org/officeDocument/2006/relationships/customXmlProps" Target="itemProps131.xml"/></Relationships>
</file>

<file path=customXml/_rels/item132.xml.rels><?xml version="1.0" encoding="UTF-8" standalone="yes"?>
<Relationships xmlns="http://schemas.openxmlformats.org/package/2006/relationships"><Relationship Id="rId1" Type="http://schemas.openxmlformats.org/officeDocument/2006/relationships/customXmlProps" Target="itemProps132.xml"/></Relationships>
</file>

<file path=customXml/_rels/item133.xml.rels><?xml version="1.0" encoding="UTF-8" standalone="yes"?>
<Relationships xmlns="http://schemas.openxmlformats.org/package/2006/relationships"><Relationship Id="rId1" Type="http://schemas.openxmlformats.org/officeDocument/2006/relationships/customXmlProps" Target="itemProps133.xml"/></Relationships>
</file>

<file path=customXml/_rels/item134.xml.rels><?xml version="1.0" encoding="UTF-8" standalone="yes"?>
<Relationships xmlns="http://schemas.openxmlformats.org/package/2006/relationships"><Relationship Id="rId1" Type="http://schemas.openxmlformats.org/officeDocument/2006/relationships/customXmlProps" Target="itemProps134.xml"/></Relationships>
</file>

<file path=customXml/_rels/item135.xml.rels><?xml version="1.0" encoding="UTF-8" standalone="yes"?>
<Relationships xmlns="http://schemas.openxmlformats.org/package/2006/relationships"><Relationship Id="rId1" Type="http://schemas.openxmlformats.org/officeDocument/2006/relationships/customXmlProps" Target="itemProps135.xml"/></Relationships>
</file>

<file path=customXml/_rels/item136.xml.rels><?xml version="1.0" encoding="UTF-8" standalone="yes"?>
<Relationships xmlns="http://schemas.openxmlformats.org/package/2006/relationships"><Relationship Id="rId1" Type="http://schemas.openxmlformats.org/officeDocument/2006/relationships/customXmlProps" Target="itemProps136.xml"/></Relationships>
</file>

<file path=customXml/_rels/item137.xml.rels><?xml version="1.0" encoding="UTF-8" standalone="yes"?>
<Relationships xmlns="http://schemas.openxmlformats.org/package/2006/relationships"><Relationship Id="rId1" Type="http://schemas.openxmlformats.org/officeDocument/2006/relationships/customXmlProps" Target="itemProps137.xml"/></Relationships>
</file>

<file path=customXml/_rels/item138.xml.rels><?xml version="1.0" encoding="UTF-8" standalone="yes"?>
<Relationships xmlns="http://schemas.openxmlformats.org/package/2006/relationships"><Relationship Id="rId1" Type="http://schemas.openxmlformats.org/officeDocument/2006/relationships/customXmlProps" Target="itemProps138.xml"/></Relationships>
</file>

<file path=customXml/_rels/item139.xml.rels><?xml version="1.0" encoding="UTF-8" standalone="yes"?>
<Relationships xmlns="http://schemas.openxmlformats.org/package/2006/relationships"><Relationship Id="rId1" Type="http://schemas.openxmlformats.org/officeDocument/2006/relationships/customXmlProps" Target="itemProps139.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40.xml.rels><?xml version="1.0" encoding="UTF-8" standalone="yes"?>
<Relationships xmlns="http://schemas.openxmlformats.org/package/2006/relationships"><Relationship Id="rId1" Type="http://schemas.openxmlformats.org/officeDocument/2006/relationships/customXmlProps" Target="itemProps140.xml"/></Relationships>
</file>

<file path=customXml/_rels/item141.xml.rels><?xml version="1.0" encoding="UTF-8" standalone="yes"?>
<Relationships xmlns="http://schemas.openxmlformats.org/package/2006/relationships"><Relationship Id="rId1" Type="http://schemas.openxmlformats.org/officeDocument/2006/relationships/customXmlProps" Target="itemProps141.xml"/></Relationships>
</file>

<file path=customXml/_rels/item142.xml.rels><?xml version="1.0" encoding="UTF-8" standalone="yes"?>
<Relationships xmlns="http://schemas.openxmlformats.org/package/2006/relationships"><Relationship Id="rId1" Type="http://schemas.openxmlformats.org/officeDocument/2006/relationships/customXmlProps" Target="itemProps142.xml"/></Relationships>
</file>

<file path=customXml/_rels/item143.xml.rels><?xml version="1.0" encoding="UTF-8" standalone="yes"?>
<Relationships xmlns="http://schemas.openxmlformats.org/package/2006/relationships"><Relationship Id="rId1" Type="http://schemas.openxmlformats.org/officeDocument/2006/relationships/customXmlProps" Target="itemProps143.xml"/></Relationships>
</file>

<file path=customXml/_rels/item144.xml.rels><?xml version="1.0" encoding="UTF-8" standalone="yes"?>
<Relationships xmlns="http://schemas.openxmlformats.org/package/2006/relationships"><Relationship Id="rId1" Type="http://schemas.openxmlformats.org/officeDocument/2006/relationships/customXmlProps" Target="itemProps144.xml"/></Relationships>
</file>

<file path=customXml/_rels/item145.xml.rels><?xml version="1.0" encoding="UTF-8" standalone="yes"?>
<Relationships xmlns="http://schemas.openxmlformats.org/package/2006/relationships"><Relationship Id="rId1" Type="http://schemas.openxmlformats.org/officeDocument/2006/relationships/customXmlProps" Target="itemProps145.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52.xml.rels><?xml version="1.0" encoding="UTF-8" standalone="yes"?>
<Relationships xmlns="http://schemas.openxmlformats.org/package/2006/relationships"><Relationship Id="rId1" Type="http://schemas.openxmlformats.org/officeDocument/2006/relationships/customXmlProps" Target="itemProps52.xml"/></Relationships>
</file>

<file path=customXml/_rels/item53.xml.rels><?xml version="1.0" encoding="UTF-8" standalone="yes"?>
<Relationships xmlns="http://schemas.openxmlformats.org/package/2006/relationships"><Relationship Id="rId1" Type="http://schemas.openxmlformats.org/officeDocument/2006/relationships/customXmlProps" Target="itemProps53.xml"/></Relationships>
</file>

<file path=customXml/_rels/item54.xml.rels><?xml version="1.0" encoding="UTF-8" standalone="yes"?>
<Relationships xmlns="http://schemas.openxmlformats.org/package/2006/relationships"><Relationship Id="rId1" Type="http://schemas.openxmlformats.org/officeDocument/2006/relationships/customXmlProps" Target="itemProps54.xml"/></Relationships>
</file>

<file path=customXml/_rels/item55.xml.rels><?xml version="1.0" encoding="UTF-8" standalone="yes"?>
<Relationships xmlns="http://schemas.openxmlformats.org/package/2006/relationships"><Relationship Id="rId1" Type="http://schemas.openxmlformats.org/officeDocument/2006/relationships/customXmlProps" Target="itemProps55.xml"/></Relationships>
</file>

<file path=customXml/_rels/item56.xml.rels><?xml version="1.0" encoding="UTF-8" standalone="yes"?>
<Relationships xmlns="http://schemas.openxmlformats.org/package/2006/relationships"><Relationship Id="rId1" Type="http://schemas.openxmlformats.org/officeDocument/2006/relationships/customXmlProps" Target="itemProps56.xml"/></Relationships>
</file>

<file path=customXml/_rels/item57.xml.rels><?xml version="1.0" encoding="UTF-8" standalone="yes"?>
<Relationships xmlns="http://schemas.openxmlformats.org/package/2006/relationships"><Relationship Id="rId1" Type="http://schemas.openxmlformats.org/officeDocument/2006/relationships/customXmlProps" Target="itemProps57.xml"/></Relationships>
</file>

<file path=customXml/_rels/item58.xml.rels><?xml version="1.0" encoding="UTF-8" standalone="yes"?>
<Relationships xmlns="http://schemas.openxmlformats.org/package/2006/relationships"><Relationship Id="rId1" Type="http://schemas.openxmlformats.org/officeDocument/2006/relationships/customXmlProps" Target="itemProps58.xml"/></Relationships>
</file>

<file path=customXml/_rels/item59.xml.rels><?xml version="1.0" encoding="UTF-8" standalone="yes"?>
<Relationships xmlns="http://schemas.openxmlformats.org/package/2006/relationships"><Relationship Id="rId1" Type="http://schemas.openxmlformats.org/officeDocument/2006/relationships/customXmlProps" Target="itemProps59.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60.xml.rels><?xml version="1.0" encoding="UTF-8" standalone="yes"?>
<Relationships xmlns="http://schemas.openxmlformats.org/package/2006/relationships"><Relationship Id="rId1" Type="http://schemas.openxmlformats.org/officeDocument/2006/relationships/customXmlProps" Target="itemProps60.xml"/></Relationships>
</file>

<file path=customXml/_rels/item61.xml.rels><?xml version="1.0" encoding="UTF-8" standalone="yes"?>
<Relationships xmlns="http://schemas.openxmlformats.org/package/2006/relationships"><Relationship Id="rId1" Type="http://schemas.openxmlformats.org/officeDocument/2006/relationships/customXmlProps" Target="itemProps61.xml"/></Relationships>
</file>

<file path=customXml/_rels/item62.xml.rels><?xml version="1.0" encoding="UTF-8" standalone="yes"?>
<Relationships xmlns="http://schemas.openxmlformats.org/package/2006/relationships"><Relationship Id="rId1" Type="http://schemas.openxmlformats.org/officeDocument/2006/relationships/customXmlProps" Target="itemProps62.xml"/></Relationships>
</file>

<file path=customXml/_rels/item63.xml.rels><?xml version="1.0" encoding="UTF-8" standalone="yes"?>
<Relationships xmlns="http://schemas.openxmlformats.org/package/2006/relationships"><Relationship Id="rId1" Type="http://schemas.openxmlformats.org/officeDocument/2006/relationships/customXmlProps" Target="itemProps63.xml"/></Relationships>
</file>

<file path=customXml/_rels/item64.xml.rels><?xml version="1.0" encoding="UTF-8" standalone="yes"?>
<Relationships xmlns="http://schemas.openxmlformats.org/package/2006/relationships"><Relationship Id="rId1" Type="http://schemas.openxmlformats.org/officeDocument/2006/relationships/customXmlProps" Target="itemProps64.xml"/></Relationships>
</file>

<file path=customXml/_rels/item65.xml.rels><?xml version="1.0" encoding="UTF-8" standalone="yes"?>
<Relationships xmlns="http://schemas.openxmlformats.org/package/2006/relationships"><Relationship Id="rId1" Type="http://schemas.openxmlformats.org/officeDocument/2006/relationships/customXmlProps" Target="itemProps65.xml"/></Relationships>
</file>

<file path=customXml/_rels/item66.xml.rels><?xml version="1.0" encoding="UTF-8" standalone="yes"?>
<Relationships xmlns="http://schemas.openxmlformats.org/package/2006/relationships"><Relationship Id="rId1" Type="http://schemas.openxmlformats.org/officeDocument/2006/relationships/customXmlProps" Target="itemProps66.xml"/></Relationships>
</file>

<file path=customXml/_rels/item67.xml.rels><?xml version="1.0" encoding="UTF-8" standalone="yes"?>
<Relationships xmlns="http://schemas.openxmlformats.org/package/2006/relationships"><Relationship Id="rId1" Type="http://schemas.openxmlformats.org/officeDocument/2006/relationships/customXmlProps" Target="itemProps67.xml"/></Relationships>
</file>

<file path=customXml/_rels/item68.xml.rels><?xml version="1.0" encoding="UTF-8" standalone="yes"?>
<Relationships xmlns="http://schemas.openxmlformats.org/package/2006/relationships"><Relationship Id="rId1" Type="http://schemas.openxmlformats.org/officeDocument/2006/relationships/customXmlProps" Target="itemProps68.xml"/></Relationships>
</file>

<file path=customXml/_rels/item69.xml.rels><?xml version="1.0" encoding="UTF-8" standalone="yes"?>
<Relationships xmlns="http://schemas.openxmlformats.org/package/2006/relationships"><Relationship Id="rId1" Type="http://schemas.openxmlformats.org/officeDocument/2006/relationships/customXmlProps" Target="itemProps69.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70.xml.rels><?xml version="1.0" encoding="UTF-8" standalone="yes"?>
<Relationships xmlns="http://schemas.openxmlformats.org/package/2006/relationships"><Relationship Id="rId1" Type="http://schemas.openxmlformats.org/officeDocument/2006/relationships/customXmlProps" Target="itemProps70.xml"/></Relationships>
</file>

<file path=customXml/_rels/item71.xml.rels><?xml version="1.0" encoding="UTF-8" standalone="yes"?>
<Relationships xmlns="http://schemas.openxmlformats.org/package/2006/relationships"><Relationship Id="rId1" Type="http://schemas.openxmlformats.org/officeDocument/2006/relationships/customXmlProps" Target="itemProps71.xml"/></Relationships>
</file>

<file path=customXml/_rels/item72.xml.rels><?xml version="1.0" encoding="UTF-8" standalone="yes"?>
<Relationships xmlns="http://schemas.openxmlformats.org/package/2006/relationships"><Relationship Id="rId1" Type="http://schemas.openxmlformats.org/officeDocument/2006/relationships/customXmlProps" Target="itemProps72.xml"/></Relationships>
</file>

<file path=customXml/_rels/item73.xml.rels><?xml version="1.0" encoding="UTF-8" standalone="yes"?>
<Relationships xmlns="http://schemas.openxmlformats.org/package/2006/relationships"><Relationship Id="rId1" Type="http://schemas.openxmlformats.org/officeDocument/2006/relationships/customXmlProps" Target="itemProps73.xml"/></Relationships>
</file>

<file path=customXml/_rels/item74.xml.rels><?xml version="1.0" encoding="UTF-8" standalone="yes"?>
<Relationships xmlns="http://schemas.openxmlformats.org/package/2006/relationships"><Relationship Id="rId1" Type="http://schemas.openxmlformats.org/officeDocument/2006/relationships/customXmlProps" Target="itemProps74.xml"/></Relationships>
</file>

<file path=customXml/_rels/item75.xml.rels><?xml version="1.0" encoding="UTF-8" standalone="yes"?>
<Relationships xmlns="http://schemas.openxmlformats.org/package/2006/relationships"><Relationship Id="rId1" Type="http://schemas.openxmlformats.org/officeDocument/2006/relationships/customXmlProps" Target="itemProps75.xml"/></Relationships>
</file>

<file path=customXml/_rels/item76.xml.rels><?xml version="1.0" encoding="UTF-8" standalone="yes"?>
<Relationships xmlns="http://schemas.openxmlformats.org/package/2006/relationships"><Relationship Id="rId1" Type="http://schemas.openxmlformats.org/officeDocument/2006/relationships/customXmlProps" Target="itemProps76.xml"/></Relationships>
</file>

<file path=customXml/_rels/item77.xml.rels><?xml version="1.0" encoding="UTF-8" standalone="yes"?>
<Relationships xmlns="http://schemas.openxmlformats.org/package/2006/relationships"><Relationship Id="rId1" Type="http://schemas.openxmlformats.org/officeDocument/2006/relationships/customXmlProps" Target="itemProps77.xml"/></Relationships>
</file>

<file path=customXml/_rels/item78.xml.rels><?xml version="1.0" encoding="UTF-8" standalone="yes"?>
<Relationships xmlns="http://schemas.openxmlformats.org/package/2006/relationships"><Relationship Id="rId1" Type="http://schemas.openxmlformats.org/officeDocument/2006/relationships/customXmlProps" Target="itemProps78.xml"/></Relationships>
</file>

<file path=customXml/_rels/item79.xml.rels><?xml version="1.0" encoding="UTF-8" standalone="yes"?>
<Relationships xmlns="http://schemas.openxmlformats.org/package/2006/relationships"><Relationship Id="rId1" Type="http://schemas.openxmlformats.org/officeDocument/2006/relationships/customXmlProps" Target="itemProps79.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80.xml.rels><?xml version="1.0" encoding="UTF-8" standalone="yes"?>
<Relationships xmlns="http://schemas.openxmlformats.org/package/2006/relationships"><Relationship Id="rId1" Type="http://schemas.openxmlformats.org/officeDocument/2006/relationships/customXmlProps" Target="itemProps80.xml"/></Relationships>
</file>

<file path=customXml/_rels/item81.xml.rels><?xml version="1.0" encoding="UTF-8" standalone="yes"?>
<Relationships xmlns="http://schemas.openxmlformats.org/package/2006/relationships"><Relationship Id="rId1" Type="http://schemas.openxmlformats.org/officeDocument/2006/relationships/customXmlProps" Target="itemProps81.xml"/></Relationships>
</file>

<file path=customXml/_rels/item82.xml.rels><?xml version="1.0" encoding="UTF-8" standalone="yes"?>
<Relationships xmlns="http://schemas.openxmlformats.org/package/2006/relationships"><Relationship Id="rId1" Type="http://schemas.openxmlformats.org/officeDocument/2006/relationships/customXmlProps" Target="itemProps82.xml"/></Relationships>
</file>

<file path=customXml/_rels/item83.xml.rels><?xml version="1.0" encoding="UTF-8" standalone="yes"?>
<Relationships xmlns="http://schemas.openxmlformats.org/package/2006/relationships"><Relationship Id="rId1" Type="http://schemas.openxmlformats.org/officeDocument/2006/relationships/customXmlProps" Target="itemProps83.xml"/></Relationships>
</file>

<file path=customXml/_rels/item84.xml.rels><?xml version="1.0" encoding="UTF-8" standalone="yes"?>
<Relationships xmlns="http://schemas.openxmlformats.org/package/2006/relationships"><Relationship Id="rId1" Type="http://schemas.openxmlformats.org/officeDocument/2006/relationships/customXmlProps" Target="itemProps84.xml"/></Relationships>
</file>

<file path=customXml/_rels/item85.xml.rels><?xml version="1.0" encoding="UTF-8" standalone="yes"?>
<Relationships xmlns="http://schemas.openxmlformats.org/package/2006/relationships"><Relationship Id="rId1" Type="http://schemas.openxmlformats.org/officeDocument/2006/relationships/customXmlProps" Target="itemProps85.xml"/></Relationships>
</file>

<file path=customXml/_rels/item86.xml.rels><?xml version="1.0" encoding="UTF-8" standalone="yes"?>
<Relationships xmlns="http://schemas.openxmlformats.org/package/2006/relationships"><Relationship Id="rId1" Type="http://schemas.openxmlformats.org/officeDocument/2006/relationships/customXmlProps" Target="itemProps86.xml"/></Relationships>
</file>

<file path=customXml/_rels/item87.xml.rels><?xml version="1.0" encoding="UTF-8" standalone="yes"?>
<Relationships xmlns="http://schemas.openxmlformats.org/package/2006/relationships"><Relationship Id="rId1" Type="http://schemas.openxmlformats.org/officeDocument/2006/relationships/customXmlProps" Target="itemProps87.xml"/></Relationships>
</file>

<file path=customXml/_rels/item88.xml.rels><?xml version="1.0" encoding="UTF-8" standalone="yes"?>
<Relationships xmlns="http://schemas.openxmlformats.org/package/2006/relationships"><Relationship Id="rId1" Type="http://schemas.openxmlformats.org/officeDocument/2006/relationships/customXmlProps" Target="itemProps88.xml"/></Relationships>
</file>

<file path=customXml/_rels/item89.xml.rels><?xml version="1.0" encoding="UTF-8" standalone="yes"?>
<Relationships xmlns="http://schemas.openxmlformats.org/package/2006/relationships"><Relationship Id="rId1" Type="http://schemas.openxmlformats.org/officeDocument/2006/relationships/customXmlProps" Target="itemProps89.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_rels/item90.xml.rels><?xml version="1.0" encoding="UTF-8" standalone="yes"?>
<Relationships xmlns="http://schemas.openxmlformats.org/package/2006/relationships"><Relationship Id="rId1" Type="http://schemas.openxmlformats.org/officeDocument/2006/relationships/customXmlProps" Target="itemProps90.xml"/></Relationships>
</file>

<file path=customXml/_rels/item91.xml.rels><?xml version="1.0" encoding="UTF-8" standalone="yes"?>
<Relationships xmlns="http://schemas.openxmlformats.org/package/2006/relationships"><Relationship Id="rId1" Type="http://schemas.openxmlformats.org/officeDocument/2006/relationships/customXmlProps" Target="itemProps91.xml"/></Relationships>
</file>

<file path=customXml/_rels/item92.xml.rels><?xml version="1.0" encoding="UTF-8" standalone="yes"?>
<Relationships xmlns="http://schemas.openxmlformats.org/package/2006/relationships"><Relationship Id="rId1" Type="http://schemas.openxmlformats.org/officeDocument/2006/relationships/customXmlProps" Target="itemProps92.xml"/></Relationships>
</file>

<file path=customXml/_rels/item93.xml.rels><?xml version="1.0" encoding="UTF-8" standalone="yes"?>
<Relationships xmlns="http://schemas.openxmlformats.org/package/2006/relationships"><Relationship Id="rId1" Type="http://schemas.openxmlformats.org/officeDocument/2006/relationships/customXmlProps" Target="itemProps93.xml"/></Relationships>
</file>

<file path=customXml/_rels/item94.xml.rels><?xml version="1.0" encoding="UTF-8" standalone="yes"?>
<Relationships xmlns="http://schemas.openxmlformats.org/package/2006/relationships"><Relationship Id="rId1" Type="http://schemas.openxmlformats.org/officeDocument/2006/relationships/customXmlProps" Target="itemProps94.xml"/></Relationships>
</file>

<file path=customXml/_rels/item95.xml.rels><?xml version="1.0" encoding="UTF-8" standalone="yes"?>
<Relationships xmlns="http://schemas.openxmlformats.org/package/2006/relationships"><Relationship Id="rId1" Type="http://schemas.openxmlformats.org/officeDocument/2006/relationships/customXmlProps" Target="itemProps95.xml"/></Relationships>
</file>

<file path=customXml/_rels/item96.xml.rels><?xml version="1.0" encoding="UTF-8" standalone="yes"?>
<Relationships xmlns="http://schemas.openxmlformats.org/package/2006/relationships"><Relationship Id="rId1" Type="http://schemas.openxmlformats.org/officeDocument/2006/relationships/customXmlProps" Target="itemProps96.xml"/></Relationships>
</file>

<file path=customXml/_rels/item97.xml.rels><?xml version="1.0" encoding="UTF-8" standalone="yes"?>
<Relationships xmlns="http://schemas.openxmlformats.org/package/2006/relationships"><Relationship Id="rId1" Type="http://schemas.openxmlformats.org/officeDocument/2006/relationships/customXmlProps" Target="itemProps97.xml"/></Relationships>
</file>

<file path=customXml/_rels/item98.xml.rels><?xml version="1.0" encoding="UTF-8" standalone="yes"?>
<Relationships xmlns="http://schemas.openxmlformats.org/package/2006/relationships"><Relationship Id="rId1" Type="http://schemas.openxmlformats.org/officeDocument/2006/relationships/customXmlProps" Target="itemProps98.xml"/></Relationships>
</file>

<file path=customXml/_rels/item99.xml.rels><?xml version="1.0" encoding="UTF-8" standalone="yes"?>
<Relationships xmlns="http://schemas.openxmlformats.org/package/2006/relationships"><Relationship Id="rId1" Type="http://schemas.openxmlformats.org/officeDocument/2006/relationships/customXmlProps" Target="itemProps99.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10.xml><?xml version="1.0" encoding="utf-8"?>
<?mso-contentType ?>
<FormTemplates xmlns="http://schemas.microsoft.com/sharepoint/v3/contenttype/forms">
  <Display>DocumentLibraryForm</Display>
  <Edit>DocumentLibraryForm</Edit>
  <New>DocumentLibraryForm</New>
</FormTemplates>
</file>

<file path=customXml/item100.xml><?xml version="1.0" encoding="utf-8"?>
<?mso-contentType ?>
<FormTemplates xmlns="http://schemas.microsoft.com/sharepoint/v3/contenttype/forms">
  <Display>DocumentLibraryForm</Display>
  <Edit>DocumentLibraryForm</Edit>
  <New>DocumentLibraryForm</New>
</FormTemplates>
</file>

<file path=customXml/item101.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0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0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04.xml><?xml version="1.0" encoding="utf-8"?>
<?mso-contentType ?>
<FormTemplates xmlns="http://schemas.microsoft.com/sharepoint/v3/contenttype/forms">
  <Display>DocumentLibraryForm</Display>
  <Edit>DocumentLibraryForm</Edit>
  <New>DocumentLibraryForm</New>
</FormTemplates>
</file>

<file path=customXml/item105.xml><?xml version="1.0" encoding="utf-8"?>
<?mso-contentType ?>
<FormTemplates xmlns="http://schemas.microsoft.com/sharepoint/v3/contenttype/forms">
  <Display>DocumentLibraryForm</Display>
  <Edit>DocumentLibraryForm</Edit>
  <New>DocumentLibraryForm</New>
</FormTemplates>
</file>

<file path=customXml/item10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07.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08.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09.xml><?xml version="1.0" encoding="utf-8"?>
<?mso-contentType ?>
<FormTemplates xmlns="http://schemas.microsoft.com/sharepoint/v3/contenttype/forms">
  <Display>DocumentLibraryForm</Display>
  <Edit>DocumentLibraryForm</Edit>
  <New>DocumentLibraryForm</New>
</FormTemplates>
</file>

<file path=customXml/item11.xml><?xml version="1.0" encoding="utf-8"?>
<?mso-contentType ?>
<FormTemplates xmlns="http://schemas.microsoft.com/sharepoint/v3/contenttype/forms">
  <Display>DocumentLibraryForm</Display>
  <Edit>DocumentLibraryForm</Edit>
  <New>DocumentLibraryForm</New>
</FormTemplates>
</file>

<file path=customXml/item110.xml><?xml version="1.0" encoding="utf-8"?>
<?mso-contentType ?>
<FormTemplates xmlns="http://schemas.microsoft.com/sharepoint/v3/contenttype/forms">
  <Display>DocumentLibraryForm</Display>
  <Edit>DocumentLibraryForm</Edit>
  <New>DocumentLibraryForm</New>
</FormTemplates>
</file>

<file path=customXml/item111.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1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1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14.xml><?xml version="1.0" encoding="utf-8"?>
<?mso-contentType ?>
<FormTemplates xmlns="http://schemas.microsoft.com/sharepoint/v3/contenttype/forms">
  <Display>DocumentLibraryForm</Display>
  <Edit>DocumentLibraryForm</Edit>
  <New>DocumentLibraryForm</New>
</FormTemplates>
</file>

<file path=customXml/item115.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1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17.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1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19.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20.xml><?xml version="1.0" encoding="utf-8"?>
<?mso-contentType ?>
<FormTemplates xmlns="http://schemas.microsoft.com/sharepoint/v3/contenttype/forms">
  <Display>DocumentLibraryForm</Display>
  <Edit>DocumentLibraryForm</Edit>
  <New>DocumentLibraryForm</New>
</FormTemplates>
</file>

<file path=customXml/item121.xml><?xml version="1.0" encoding="utf-8"?>
<?mso-contentType ?>
<FormTemplates xmlns="http://schemas.microsoft.com/sharepoint/v3/contenttype/forms">
  <Display>DocumentLibraryForm</Display>
  <Edit>DocumentLibraryForm</Edit>
  <New>DocumentLibraryForm</New>
</FormTemplates>
</file>

<file path=customXml/item12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2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24.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25.xml><?xml version="1.0" encoding="utf-8"?>
<?mso-contentType ?>
<FormTemplates xmlns="http://schemas.microsoft.com/sharepoint/v3/contenttype/forms">
  <Display>DocumentLibraryForm</Display>
  <Edit>DocumentLibraryForm</Edit>
  <New>DocumentLibraryForm</New>
</FormTemplates>
</file>

<file path=customXml/item12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27.xml><?xml version="1.0" encoding="utf-8"?>
<Control xmlns="http://schemas.microsoft.com/VisualStudio/2011/storyboarding/control">
  <Id Name="a2191c86-fc50-4add-948c-129f6b5a88d8" Revision="1" Stencil="7276b9ef-3953-4dce-a89b-ed85f20b8b93" StencilVersion="1.0"/>
</Control>
</file>

<file path=customXml/item12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29.xml><?xml version="1.0" encoding="utf-8"?>
<?mso-contentType ?>
<FormTemplates xmlns="http://schemas.microsoft.com/sharepoint/v3/contenttype/forms">
  <Display>DocumentLibraryForm</Display>
  <Edit>DocumentLibraryForm</Edit>
  <New>DocumentLibraryForm</New>
</FormTemplates>
</file>

<file path=customXml/item13.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30.xml><?xml version="1.0" encoding="utf-8"?>
<Control xmlns="http://schemas.microsoft.com/VisualStudio/2011/storyboarding/control">
  <Id Name="d69996e1-3d61-4686-9b63-f1b855c596ab" Revision="1" Stencil="7276b9ef-3953-4dce-a89b-ed85f20b8b93" StencilVersion="1.0"/>
</Control>
</file>

<file path=customXml/item131.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32.xml><?xml version="1.0" encoding="utf-8"?>
<Control xmlns="http://schemas.microsoft.com/VisualStudio/2011/storyboarding/control">
  <Id Name="d69996e1-3d61-4686-9b63-f1b855c596ab" Revision="1" Stencil="7276b9ef-3953-4dce-a89b-ed85f20b8b93" StencilVersion="1.0"/>
</Control>
</file>

<file path=customXml/item133.xml><?xml version="1.0" encoding="utf-8"?>
<Control xmlns="http://schemas.microsoft.com/VisualStudio/2011/storyboarding/control">
  <Id Name="d69996e1-3d61-4686-9b63-f1b855c596ab" Revision="1" Stencil="7276b9ef-3953-4dce-a89b-ed85f20b8b93" StencilVersion="1.0"/>
</Control>
</file>

<file path=customXml/item134.xml><?xml version="1.0" encoding="utf-8"?>
<Control xmlns="http://schemas.microsoft.com/VisualStudio/2011/storyboarding/control">
  <Id Name="a2191c86-fc50-4add-948c-129f6b5a88d8" Revision="1" Stencil="7276b9ef-3953-4dce-a89b-ed85f20b8b93" StencilVersion="1.0"/>
</Control>
</file>

<file path=customXml/item135.xml><?xml version="1.0" encoding="utf-8"?>
<Control xmlns="http://schemas.microsoft.com/VisualStudio/2011/storyboarding/control">
  <Id Name="a53d73d2-368b-429e-b817-1324eec1382c" Revision="1" Stencil="7276b9ef-3953-4dce-a89b-ed85f20b8b93" StencilVersion="1.0"/>
</Control>
</file>

<file path=customXml/item136.xml><?xml version="1.0" encoding="utf-8"?>
<Control xmlns="http://schemas.microsoft.com/VisualStudio/2011/storyboarding/control">
  <Id Name="a2191c86-fc50-4add-948c-129f6b5a88d8" Revision="1" Stencil="7276b9ef-3953-4dce-a89b-ed85f20b8b93" StencilVersion="1.0"/>
</Control>
</file>

<file path=customXml/item137.xml><?xml version="1.0" encoding="utf-8"?>
<?mso-contentType ?>
<FormTemplates xmlns="http://schemas.microsoft.com/sharepoint/v3/contenttype/forms">
  <Display>DocumentLibraryForm</Display>
  <Edit>DocumentLibraryForm</Edit>
  <New>DocumentLibraryForm</New>
</FormTemplates>
</file>

<file path=customXml/item138.xml><?xml version="1.0" encoding="utf-8"?>
<Control xmlns="http://schemas.microsoft.com/VisualStudio/2011/storyboarding/control">
  <Id Name="fb22c541-ded0-47fa-8877-83a4c2d16227" Revision="1" Stencil="7276b9ef-3953-4dce-a89b-ed85f20b8b93" StencilVersion="1.0"/>
</Control>
</file>

<file path=customXml/item139.xml><?xml version="1.0" encoding="utf-8"?>
<Control xmlns="http://schemas.microsoft.com/VisualStudio/2011/storyboarding/control">
  <Id Name="369f9055-6b6c-48b9-9320-5df2d46c430a" Revision="1" Stencil="7276b9ef-3953-4dce-a89b-ed85f20b8b93" StencilVersion="1.0"/>
</Control>
</file>

<file path=customXml/item14.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40.xml><?xml version="1.0" encoding="utf-8"?>
<Control xmlns="http://schemas.microsoft.com/VisualStudio/2011/storyboarding/control">
  <Id Name="a53d73d2-368b-429e-b817-1324eec1382c" Revision="1" Stencil="7276b9ef-3953-4dce-a89b-ed85f20b8b93" StencilVersion="1.0"/>
</Control>
</file>

<file path=customXml/item141.xml><?xml version="1.0" encoding="utf-8"?>
<Control xmlns="http://schemas.microsoft.com/VisualStudio/2011/storyboarding/control">
  <Id Name="a2191c86-fc50-4add-948c-129f6b5a88d8" Revision="1" Stencil="7276b9ef-3953-4dce-a89b-ed85f20b8b93" StencilVersion="1.0"/>
</Control>
</file>

<file path=customXml/item142.xml><?xml version="1.0" encoding="utf-8"?>
<?mso-contentType ?>
<FormTemplates xmlns="http://schemas.microsoft.com/sharepoint/v3/contenttype/forms">
  <Display>DocumentLibraryForm</Display>
  <Edit>DocumentLibraryForm</Edit>
  <New>DocumentLibraryForm</New>
</FormTemplates>
</file>

<file path=customXml/item143.xml><?xml version="1.0" encoding="utf-8"?>
<Control xmlns="http://schemas.microsoft.com/VisualStudio/2011/storyboarding/control">
  <Id Name="fb22c541-ded0-47fa-8877-83a4c2d16227" Revision="1" Stencil="7276b9ef-3953-4dce-a89b-ed85f20b8b93" StencilVersion="1.0"/>
</Control>
</file>

<file path=customXml/item144.xml><?xml version="1.0" encoding="utf-8"?>
<Control xmlns="http://schemas.microsoft.com/VisualStudio/2011/storyboarding/control">
  <Id Name="369f9055-6b6c-48b9-9320-5df2d46c430a" Revision="1" Stencil="7276b9ef-3953-4dce-a89b-ed85f20b8b93" StencilVersion="1.0"/>
</Control>
</file>

<file path=customXml/item145.xml><?xml version="1.0" encoding="utf-8"?>
<Control xmlns="http://schemas.microsoft.com/VisualStudio/2011/storyboarding/control">
  <Id Name="a53d73d2-368b-429e-b817-1324eec1382c" Revision="1" Stencil="7276b9ef-3953-4dce-a89b-ed85f20b8b93" StencilVersion="1.0"/>
</Control>
</file>

<file path=customXml/item15.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7.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8.xml><?xml version="1.0" encoding="utf-8"?>
<?mso-contentType ?>
<FormTemplates xmlns="http://schemas.microsoft.com/sharepoint/v3/contenttype/forms">
  <Display>DocumentLibraryForm</Display>
  <Edit>DocumentLibraryForm</Edit>
  <New>DocumentLibraryForm</New>
</FormTemplates>
</file>

<file path=customXml/item19.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0.xml><?xml version="1.0" encoding="utf-8"?>
<?mso-contentType ?>
<FormTemplates xmlns="http://schemas.microsoft.com/sharepoint/v3/contenttype/forms">
  <Display>DocumentLibraryForm</Display>
  <Edit>DocumentLibraryForm</Edit>
  <New>DocumentLibraryForm</New>
</FormTemplates>
</file>

<file path=customXml/item21.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4.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5.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7.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8.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9.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0.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31.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3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4.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35.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36.xml><?xml version="1.0" encoding="utf-8"?>
<?mso-contentType ?>
<FormTemplates xmlns="http://schemas.microsoft.com/sharepoint/v3/contenttype/forms">
  <Display>DocumentLibraryForm</Display>
  <Edit>DocumentLibraryForm</Edit>
  <New>DocumentLibraryForm</New>
</FormTemplates>
</file>

<file path=customXml/item37.xml><?xml version="1.0" encoding="utf-8"?>
<?mso-contentType ?>
<FormTemplates xmlns="http://schemas.microsoft.com/sharepoint/v3/contenttype/forms">
  <Display>DocumentLibraryForm</Display>
  <Edit>DocumentLibraryForm</Edit>
  <New>DocumentLibraryForm</New>
</FormTemplates>
</file>

<file path=customXml/item3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9.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0.xml><?xml version="1.0" encoding="utf-8"?>
<?mso-contentType ?>
<FormTemplates xmlns="http://schemas.microsoft.com/sharepoint/v3/contenttype/forms">
  <Display>DocumentLibraryForm</Display>
  <Edit>DocumentLibraryForm</Edit>
  <New>DocumentLibraryForm</New>
</FormTemplates>
</file>

<file path=customXml/item41.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42.xml><?xml version="1.0" encoding="utf-8"?>
<?mso-contentType ?>
<FormTemplates xmlns="http://schemas.microsoft.com/sharepoint/v3/contenttype/forms">
  <Display>DocumentLibraryForm</Display>
  <Edit>DocumentLibraryForm</Edit>
  <New>DocumentLibraryForm</New>
</FormTemplates>
</file>

<file path=customXml/item43.xml><?xml version="1.0" encoding="utf-8"?>
<?mso-contentType ?>
<FormTemplates xmlns="http://schemas.microsoft.com/sharepoint/v3/contenttype/forms">
  <Display>DocumentLibraryForm</Display>
  <Edit>DocumentLibraryForm</Edit>
  <New>DocumentLibraryForm</New>
</FormTemplates>
</file>

<file path=customXml/item44.xml><?xml version="1.0" encoding="utf-8"?>
<?mso-contentType ?>
<FormTemplates xmlns="http://schemas.microsoft.com/sharepoint/v3/contenttype/forms">
  <Display>DocumentLibraryForm</Display>
  <Edit>DocumentLibraryForm</Edit>
  <New>DocumentLibraryForm</New>
</FormTemplates>
</file>

<file path=customXml/item45.xml><?xml version="1.0" encoding="utf-8"?>
<?mso-contentType ?>
<FormTemplates xmlns="http://schemas.microsoft.com/sharepoint/v3/contenttype/forms">
  <Display>DocumentLibraryForm</Display>
  <Edit>DocumentLibraryForm</Edit>
  <New>DocumentLibraryForm</New>
</FormTemplates>
</file>

<file path=customXml/item46.xml><?xml version="1.0" encoding="utf-8"?>
<?mso-contentType ?>
<FormTemplates xmlns="http://schemas.microsoft.com/sharepoint/v3/contenttype/forms">
  <Display>DocumentLibraryForm</Display>
  <Edit>DocumentLibraryForm</Edit>
  <New>DocumentLibraryForm</New>
</FormTemplates>
</file>

<file path=customXml/item47.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48.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49.xml><?xml version="1.0" encoding="utf-8"?>
<?mso-contentType ?>
<FormTemplates xmlns="http://schemas.microsoft.com/sharepoint/v3/contenttype/forms">
  <Display>DocumentLibraryForm</Display>
  <Edit>DocumentLibraryForm</Edit>
  <New>DocumentLibraryForm</New>
</FormTemplates>
</file>

<file path=customXml/item5.xml><?xml version="1.0" encoding="utf-8"?>
<?mso-contentType ?>
<FormTemplates xmlns="http://schemas.microsoft.com/sharepoint/v3/contenttype/forms">
  <Display>DocumentLibraryForm</Display>
  <Edit>DocumentLibraryForm</Edit>
  <New>DocumentLibraryForm</New>
</FormTemplates>
</file>

<file path=customXml/item50.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51.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5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53.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54.xml><?xml version="1.0" encoding="utf-8"?>
<?mso-contentType ?>
<FormTemplates xmlns="http://schemas.microsoft.com/sharepoint/v3/contenttype/forms">
  <Display>DocumentLibraryForm</Display>
  <Edit>DocumentLibraryForm</Edit>
  <New>DocumentLibraryForm</New>
</FormTemplates>
</file>

<file path=customXml/item55.xml><?xml version="1.0" encoding="utf-8"?>
<?mso-contentType ?>
<FormTemplates xmlns="http://schemas.microsoft.com/sharepoint/v3/contenttype/forms">
  <Display>DocumentLibraryForm</Display>
  <Edit>DocumentLibraryForm</Edit>
  <New>DocumentLibraryForm</New>
</FormTemplates>
</file>

<file path=customXml/item5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57.xml><?xml version="1.0" encoding="utf-8"?>
<?mso-contentType ?>
<FormTemplates xmlns="http://schemas.microsoft.com/sharepoint/v3/contenttype/forms">
  <Display>DocumentLibraryForm</Display>
  <Edit>DocumentLibraryForm</Edit>
  <New>DocumentLibraryForm</New>
</FormTemplates>
</file>

<file path=customXml/item58.xml><?xml version="1.0" encoding="utf-8"?>
<?mso-contentType ?>
<FormTemplates xmlns="http://schemas.microsoft.com/sharepoint/v3/contenttype/forms">
  <Display>DocumentLibraryForm</Display>
  <Edit>DocumentLibraryForm</Edit>
  <New>DocumentLibraryForm</New>
</FormTemplates>
</file>

<file path=customXml/item59.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60.xml><?xml version="1.0" encoding="utf-8"?>
<?mso-contentType ?>
<FormTemplates xmlns="http://schemas.microsoft.com/sharepoint/v3/contenttype/forms">
  <Display>DocumentLibraryForm</Display>
  <Edit>DocumentLibraryForm</Edit>
  <New>DocumentLibraryForm</New>
</FormTemplates>
</file>

<file path=customXml/item61.xml><?xml version="1.0" encoding="utf-8"?>
<?mso-contentType ?>
<FormTemplates xmlns="http://schemas.microsoft.com/sharepoint/v3/contenttype/forms">
  <Display>DocumentLibraryForm</Display>
  <Edit>DocumentLibraryForm</Edit>
  <New>DocumentLibraryForm</New>
</FormTemplates>
</file>

<file path=customXml/item62.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4.xml><?xml version="1.0" encoding="utf-8"?>
<?mso-contentType ?>
<FormTemplates xmlns="http://schemas.microsoft.com/sharepoint/v3/contenttype/forms">
  <Display>DocumentLibraryForm</Display>
  <Edit>DocumentLibraryForm</Edit>
  <New>DocumentLibraryForm</New>
</FormTemplates>
</file>

<file path=customXml/item65.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67.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8.xml><?xml version="1.0" encoding="utf-8"?>
<?mso-contentType ?>
<FormTemplates xmlns="http://schemas.microsoft.com/sharepoint/v3/contenttype/forms">
  <Display>DocumentLibraryForm</Display>
  <Edit>DocumentLibraryForm</Edit>
  <New>DocumentLibraryForm</New>
</FormTemplates>
</file>

<file path=customXml/item69.xml><?xml version="1.0" encoding="utf-8"?>
<?mso-contentType ?>
<FormTemplates xmlns="http://schemas.microsoft.com/sharepoint/v3/contenttype/forms">
  <Display>DocumentLibraryForm</Display>
  <Edit>DocumentLibraryForm</Edit>
  <New>DocumentLibraryForm</New>
</FormTemplates>
</file>

<file path=customXml/item7.xml><?xml version="1.0" encoding="utf-8"?>
<?mso-contentType ?>
<FormTemplates xmlns="http://schemas.microsoft.com/sharepoint/v3/contenttype/forms">
  <Display>DocumentLibraryForm</Display>
  <Edit>DocumentLibraryForm</Edit>
  <New>DocumentLibraryForm</New>
</FormTemplates>
</file>

<file path=customXml/item70.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71.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72.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73.xml><?xml version="1.0" encoding="utf-8"?>
<?mso-contentType ?>
<FormTemplates xmlns="http://schemas.microsoft.com/sharepoint/v3/contenttype/forms">
  <Display>DocumentLibraryForm</Display>
  <Edit>DocumentLibraryForm</Edit>
  <New>DocumentLibraryForm</New>
</FormTemplates>
</file>

<file path=customXml/item74.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75.xml><?xml version="1.0" encoding="utf-8"?>
<?mso-contentType ?>
<FormTemplates xmlns="http://schemas.microsoft.com/sharepoint/v3/contenttype/forms">
  <Display>DocumentLibraryForm</Display>
  <Edit>DocumentLibraryForm</Edit>
  <New>DocumentLibraryForm</New>
</FormTemplates>
</file>

<file path=customXml/item76.xml><?xml version="1.0" encoding="utf-8"?>
<?mso-contentType ?>
<FormTemplates xmlns="http://schemas.microsoft.com/sharepoint/v3/contenttype/forms">
  <Display>DocumentLibraryForm</Display>
  <Edit>DocumentLibraryForm</Edit>
  <New>DocumentLibraryForm</New>
</FormTemplates>
</file>

<file path=customXml/item77.xml><?xml version="1.0" encoding="utf-8"?>
<?mso-contentType ?>
<FormTemplates xmlns="http://schemas.microsoft.com/sharepoint/v3/contenttype/forms">
  <Display>DocumentLibraryForm</Display>
  <Edit>DocumentLibraryForm</Edit>
  <New>DocumentLibraryForm</New>
</FormTemplates>
</file>

<file path=customXml/item78.xml><?xml version="1.0" encoding="utf-8"?>
<?mso-contentType ?>
<FormTemplates xmlns="http://schemas.microsoft.com/sharepoint/v3/contenttype/forms">
  <Display>DocumentLibraryForm</Display>
  <Edit>DocumentLibraryForm</Edit>
  <New>DocumentLibraryForm</New>
</FormTemplates>
</file>

<file path=customXml/item79.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8.xml><?xml version="1.0" encoding="utf-8"?>
<?mso-contentType ?>
<FormTemplates xmlns="http://schemas.microsoft.com/sharepoint/v3/contenttype/forms">
  <Display>DocumentLibraryForm</Display>
  <Edit>DocumentLibraryForm</Edit>
  <New>DocumentLibraryForm</New>
</FormTemplates>
</file>

<file path=customXml/item80.xml><?xml version="1.0" encoding="utf-8"?>
<?mso-contentType ?>
<FormTemplates xmlns="http://schemas.microsoft.com/sharepoint/v3/contenttype/forms">
  <Display>DocumentLibraryForm</Display>
  <Edit>DocumentLibraryForm</Edit>
  <New>DocumentLibraryForm</New>
</FormTemplates>
</file>

<file path=customXml/item81.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82.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8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84.xml><?xml version="1.0" encoding="utf-8"?>
<?mso-contentType ?>
<FormTemplates xmlns="http://schemas.microsoft.com/sharepoint/v3/contenttype/forms">
  <Display>DocumentLibraryForm</Display>
  <Edit>DocumentLibraryForm</Edit>
  <New>DocumentLibraryForm</New>
</FormTemplates>
</file>

<file path=customXml/item85.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86.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87.xml><?xml version="1.0" encoding="utf-8"?>
<?mso-contentType ?>
<FormTemplates xmlns="http://schemas.microsoft.com/sharepoint/v3/contenttype/forms">
  <Display>DocumentLibraryForm</Display>
  <Edit>DocumentLibraryForm</Edit>
  <New>DocumentLibraryForm</New>
</FormTemplates>
</file>

<file path=customXml/item88.xml><?xml version="1.0" encoding="utf-8"?>
<?mso-contentType ?>
<FormTemplates xmlns="http://schemas.microsoft.com/sharepoint/v3/contenttype/forms">
  <Display>DocumentLibraryForm</Display>
  <Edit>DocumentLibraryForm</Edit>
  <New>DocumentLibraryForm</New>
</FormTemplates>
</file>

<file path=customXml/item89.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9.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90.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91.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9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93.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94.xml><?xml version="1.0" encoding="utf-8"?>
<?mso-contentType ?>
<FormTemplates xmlns="http://schemas.microsoft.com/sharepoint/v3/contenttype/forms">
  <Display>DocumentLibraryForm</Display>
  <Edit>DocumentLibraryForm</Edit>
  <New>DocumentLibraryForm</New>
</FormTemplates>
</file>

<file path=customXml/item95.xml><?xml version="1.0" encoding="utf-8"?>
<?mso-contentType ?>
<FormTemplates xmlns="http://schemas.microsoft.com/sharepoint/v3/contenttype/forms">
  <Display>DocumentLibraryForm</Display>
  <Edit>DocumentLibraryForm</Edit>
  <New>DocumentLibraryForm</New>
</FormTemplates>
</file>

<file path=customXml/item96.xml><?xml version="1.0" encoding="utf-8"?>
<?mso-contentType ?>
<FormTemplates xmlns="http://schemas.microsoft.com/sharepoint/v3/contenttype/forms">
  <Display>DocumentLibraryForm</Display>
  <Edit>DocumentLibraryForm</Edit>
  <New>DocumentLibraryForm</New>
</FormTemplates>
</file>

<file path=customXml/item97.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98.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99.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91967C-B9F0-429A-9AF6-191B9517D14B}">
  <ds:schemaRefs>
    <ds:schemaRef ds:uri="http://schemas.microsoft.com/sharepoint/v3/contenttype/forms"/>
  </ds:schemaRefs>
</ds:datastoreItem>
</file>

<file path=customXml/itemProps10.xml><?xml version="1.0" encoding="utf-8"?>
<ds:datastoreItem xmlns:ds="http://schemas.openxmlformats.org/officeDocument/2006/customXml" ds:itemID="{EE21A119-DE3E-474A-BFC6-16389E29BB3C}">
  <ds:schemaRefs>
    <ds:schemaRef ds:uri="http://schemas.microsoft.com/sharepoint/v3/contenttype/forms"/>
  </ds:schemaRefs>
</ds:datastoreItem>
</file>

<file path=customXml/itemProps100.xml><?xml version="1.0" encoding="utf-8"?>
<ds:datastoreItem xmlns:ds="http://schemas.openxmlformats.org/officeDocument/2006/customXml" ds:itemID="{C440783E-63A4-427A-B88F-75305FA07EA6}">
  <ds:schemaRefs>
    <ds:schemaRef ds:uri="http://schemas.microsoft.com/sharepoint/v3/contenttype/forms"/>
  </ds:schemaRefs>
</ds:datastoreItem>
</file>

<file path=customXml/itemProps101.xml><?xml version="1.0" encoding="utf-8"?>
<ds:datastoreItem xmlns:ds="http://schemas.openxmlformats.org/officeDocument/2006/customXml" ds:itemID="{22EE25CD-4580-45BC-B25C-96CDAFF465D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02.xml><?xml version="1.0" encoding="utf-8"?>
<ds:datastoreItem xmlns:ds="http://schemas.openxmlformats.org/officeDocument/2006/customXml" ds:itemID="{86DC7FE8-2032-4C5F-9B27-DCCD4DB7DAC0}">
  <ds:schemaRefs>
    <ds:schemaRef ds:uri="http://schemas.microsoft.com/office/2006/metadata/properties"/>
    <ds:schemaRef ds:uri="http://schemas.microsoft.com/office/infopath/2007/PartnerControls"/>
    <ds:schemaRef ds:uri="83cd2334-221a-48c3-9034-bfd1542dfe28"/>
  </ds:schemaRefs>
</ds:datastoreItem>
</file>

<file path=customXml/itemProps103.xml><?xml version="1.0" encoding="utf-8"?>
<ds:datastoreItem xmlns:ds="http://schemas.openxmlformats.org/officeDocument/2006/customXml" ds:itemID="{9F066A11-3ABA-47B1-9F5F-80C6923DEB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04.xml><?xml version="1.0" encoding="utf-8"?>
<ds:datastoreItem xmlns:ds="http://schemas.openxmlformats.org/officeDocument/2006/customXml" ds:itemID="{B7210D22-21ED-49AE-AFFA-3CE2E6360026}">
  <ds:schemaRefs>
    <ds:schemaRef ds:uri="http://schemas.microsoft.com/sharepoint/v3/contenttype/forms"/>
  </ds:schemaRefs>
</ds:datastoreItem>
</file>

<file path=customXml/itemProps105.xml><?xml version="1.0" encoding="utf-8"?>
<ds:datastoreItem xmlns:ds="http://schemas.openxmlformats.org/officeDocument/2006/customXml" ds:itemID="{65CB5F71-D7DC-47B4-B984-8731784509EC}">
  <ds:schemaRefs>
    <ds:schemaRef ds:uri="http://schemas.microsoft.com/sharepoint/v3/contenttype/forms"/>
  </ds:schemaRefs>
</ds:datastoreItem>
</file>

<file path=customXml/itemProps106.xml><?xml version="1.0" encoding="utf-8"?>
<ds:datastoreItem xmlns:ds="http://schemas.openxmlformats.org/officeDocument/2006/customXml" ds:itemID="{4B1F5E4B-2705-43B5-BCB4-6B0777EEA0B8}">
  <ds:schemaRefs>
    <ds:schemaRef ds:uri="http://schemas.microsoft.com/office/2006/metadata/properties"/>
    <ds:schemaRef ds:uri="http://schemas.microsoft.com/office/infopath/2007/PartnerControls"/>
    <ds:schemaRef ds:uri="83cd2334-221a-48c3-9034-bfd1542dfe28"/>
  </ds:schemaRefs>
</ds:datastoreItem>
</file>

<file path=customXml/itemProps107.xml><?xml version="1.0" encoding="utf-8"?>
<ds:datastoreItem xmlns:ds="http://schemas.openxmlformats.org/officeDocument/2006/customXml" ds:itemID="{90CF0029-BEB2-44FD-A505-7CB234E93E4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08.xml><?xml version="1.0" encoding="utf-8"?>
<ds:datastoreItem xmlns:ds="http://schemas.openxmlformats.org/officeDocument/2006/customXml" ds:itemID="{54AD2D90-E92B-42E4-8298-9134C92E82DE}">
  <ds:schemaRefs>
    <ds:schemaRef ds:uri="http://schemas.microsoft.com/office/2006/metadata/properties"/>
    <ds:schemaRef ds:uri="http://schemas.microsoft.com/office/infopath/2007/PartnerControls"/>
    <ds:schemaRef ds:uri="83cd2334-221a-48c3-9034-bfd1542dfe28"/>
  </ds:schemaRefs>
</ds:datastoreItem>
</file>

<file path=customXml/itemProps109.xml><?xml version="1.0" encoding="utf-8"?>
<ds:datastoreItem xmlns:ds="http://schemas.openxmlformats.org/officeDocument/2006/customXml" ds:itemID="{54FD2BD2-8AFC-42A2-8353-C7D49DCF0CFA}">
  <ds:schemaRefs>
    <ds:schemaRef ds:uri="http://schemas.microsoft.com/sharepoint/v3/contenttype/forms"/>
  </ds:schemaRefs>
</ds:datastoreItem>
</file>

<file path=customXml/itemProps11.xml><?xml version="1.0" encoding="utf-8"?>
<ds:datastoreItem xmlns:ds="http://schemas.openxmlformats.org/officeDocument/2006/customXml" ds:itemID="{3CF8B9B7-5C3A-4E80-BEAA-4E489D65202E}">
  <ds:schemaRefs>
    <ds:schemaRef ds:uri="http://schemas.microsoft.com/sharepoint/v3/contenttype/forms"/>
  </ds:schemaRefs>
</ds:datastoreItem>
</file>

<file path=customXml/itemProps110.xml><?xml version="1.0" encoding="utf-8"?>
<ds:datastoreItem xmlns:ds="http://schemas.openxmlformats.org/officeDocument/2006/customXml" ds:itemID="{1906195E-E3F2-4D43-8B1C-E92022669C84}">
  <ds:schemaRefs>
    <ds:schemaRef ds:uri="http://schemas.microsoft.com/sharepoint/v3/contenttype/forms"/>
  </ds:schemaRefs>
</ds:datastoreItem>
</file>

<file path=customXml/itemProps111.xml><?xml version="1.0" encoding="utf-8"?>
<ds:datastoreItem xmlns:ds="http://schemas.openxmlformats.org/officeDocument/2006/customXml" ds:itemID="{7549D38C-2863-4540-A7F8-986232D809EE}">
  <ds:schemaRefs>
    <ds:schemaRef ds:uri="http://schemas.microsoft.com/office/2006/metadata/properties"/>
    <ds:schemaRef ds:uri="http://schemas.microsoft.com/office/infopath/2007/PartnerControls"/>
    <ds:schemaRef ds:uri="83cd2334-221a-48c3-9034-bfd1542dfe28"/>
  </ds:schemaRefs>
</ds:datastoreItem>
</file>

<file path=customXml/itemProps112.xml><?xml version="1.0" encoding="utf-8"?>
<ds:datastoreItem xmlns:ds="http://schemas.openxmlformats.org/officeDocument/2006/customXml" ds:itemID="{7B2E575B-CD57-4085-8D38-CA1897BF210A}">
  <ds:schemaRefs>
    <ds:schemaRef ds:uri="http://schemas.microsoft.com/office/2006/metadata/properties"/>
    <ds:schemaRef ds:uri="http://schemas.microsoft.com/office/infopath/2007/PartnerControls"/>
    <ds:schemaRef ds:uri="83cd2334-221a-48c3-9034-bfd1542dfe28"/>
  </ds:schemaRefs>
</ds:datastoreItem>
</file>

<file path=customXml/itemProps113.xml><?xml version="1.0" encoding="utf-8"?>
<ds:datastoreItem xmlns:ds="http://schemas.openxmlformats.org/officeDocument/2006/customXml" ds:itemID="{AA79A800-C1A5-495D-9070-EF5B1C8885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14.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115.xml><?xml version="1.0" encoding="utf-8"?>
<ds:datastoreItem xmlns:ds="http://schemas.openxmlformats.org/officeDocument/2006/customXml" ds:itemID="{99943683-8266-41BC-8216-0F9D0F6390FB}">
  <ds:schemaRefs>
    <ds:schemaRef ds:uri="http://schemas.microsoft.com/office/2006/metadata/properties"/>
    <ds:schemaRef ds:uri="http://schemas.microsoft.com/office/infopath/2007/PartnerControls"/>
    <ds:schemaRef ds:uri="83cd2334-221a-48c3-9034-bfd1542dfe28"/>
  </ds:schemaRefs>
</ds:datastoreItem>
</file>

<file path=customXml/itemProps116.xml><?xml version="1.0" encoding="utf-8"?>
<ds:datastoreItem xmlns:ds="http://schemas.openxmlformats.org/officeDocument/2006/customXml" ds:itemID="{F5909981-6D12-4EAA-92EA-81D51F6C6BA5}">
  <ds:schemaRefs>
    <ds:schemaRef ds:uri="http://schemas.microsoft.com/office/2006/metadata/properties"/>
    <ds:schemaRef ds:uri="http://schemas.microsoft.com/office/infopath/2007/PartnerControls"/>
    <ds:schemaRef ds:uri="83cd2334-221a-48c3-9034-bfd1542dfe28"/>
  </ds:schemaRefs>
</ds:datastoreItem>
</file>

<file path=customXml/itemProps117.xml><?xml version="1.0" encoding="utf-8"?>
<ds:datastoreItem xmlns:ds="http://schemas.openxmlformats.org/officeDocument/2006/customXml" ds:itemID="{2FFA813D-7519-4146-96D4-59C3CC9626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18.xml><?xml version="1.0" encoding="utf-8"?>
<ds:datastoreItem xmlns:ds="http://schemas.openxmlformats.org/officeDocument/2006/customXml" ds:itemID="{E7714831-63A4-4E8C-9BCA-EF9DB90D81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19.xml><?xml version="1.0" encoding="utf-8"?>
<ds:datastoreItem xmlns:ds="http://schemas.openxmlformats.org/officeDocument/2006/customXml" ds:itemID="{F60CD430-5B59-4186-BE18-58417BF6C73F}">
  <ds:schemaRefs>
    <ds:schemaRef ds:uri="http://schemas.microsoft.com/office/2006/metadata/properties"/>
    <ds:schemaRef ds:uri="http://schemas.microsoft.com/office/infopath/2007/PartnerControls"/>
    <ds:schemaRef ds:uri="83cd2334-221a-48c3-9034-bfd1542dfe28"/>
  </ds:schemaRefs>
</ds:datastoreItem>
</file>

<file path=customXml/itemProps12.xml><?xml version="1.0" encoding="utf-8"?>
<ds:datastoreItem xmlns:ds="http://schemas.openxmlformats.org/officeDocument/2006/customXml" ds:itemID="{9A8DFD3E-EC17-43FD-8B94-4C29E5A08195}">
  <ds:schemaRefs>
    <ds:schemaRef ds:uri="http://schemas.microsoft.com/office/2006/metadata/properties"/>
    <ds:schemaRef ds:uri="http://schemas.microsoft.com/office/infopath/2007/PartnerControls"/>
    <ds:schemaRef ds:uri="83cd2334-221a-48c3-9034-bfd1542dfe28"/>
  </ds:schemaRefs>
</ds:datastoreItem>
</file>

<file path=customXml/itemProps120.xml><?xml version="1.0" encoding="utf-8"?>
<ds:datastoreItem xmlns:ds="http://schemas.openxmlformats.org/officeDocument/2006/customXml" ds:itemID="{F70EEE5F-C577-4CB1-9967-8CA6236B7B26}">
  <ds:schemaRefs>
    <ds:schemaRef ds:uri="http://schemas.microsoft.com/sharepoint/v3/contenttype/forms"/>
  </ds:schemaRefs>
</ds:datastoreItem>
</file>

<file path=customXml/itemProps121.xml><?xml version="1.0" encoding="utf-8"?>
<ds:datastoreItem xmlns:ds="http://schemas.openxmlformats.org/officeDocument/2006/customXml" ds:itemID="{A0ABC517-58B6-4CA2-8E80-AE61B487AA47}">
  <ds:schemaRefs>
    <ds:schemaRef ds:uri="http://schemas.microsoft.com/sharepoint/v3/contenttype/forms"/>
  </ds:schemaRefs>
</ds:datastoreItem>
</file>

<file path=customXml/itemProps122.xml><?xml version="1.0" encoding="utf-8"?>
<ds:datastoreItem xmlns:ds="http://schemas.openxmlformats.org/officeDocument/2006/customXml" ds:itemID="{311A992F-1C46-4C57-B042-9CF5661BFE2D}">
  <ds:schemaRefs>
    <ds:schemaRef ds:uri="http://schemas.microsoft.com/office/2006/metadata/properties"/>
    <ds:schemaRef ds:uri="http://schemas.microsoft.com/office/infopath/2007/PartnerControls"/>
    <ds:schemaRef ds:uri="83cd2334-221a-48c3-9034-bfd1542dfe28"/>
  </ds:schemaRefs>
</ds:datastoreItem>
</file>

<file path=customXml/itemProps123.xml><?xml version="1.0" encoding="utf-8"?>
<ds:datastoreItem xmlns:ds="http://schemas.openxmlformats.org/officeDocument/2006/customXml" ds:itemID="{5ED7F9EC-3ABA-4B2F-8182-365FDC1290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24.xml><?xml version="1.0" encoding="utf-8"?>
<ds:datastoreItem xmlns:ds="http://schemas.openxmlformats.org/officeDocument/2006/customXml" ds:itemID="{470DA54D-22FE-42D3-A5AA-2CAA3C5FF7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25.xml><?xml version="1.0" encoding="utf-8"?>
<ds:datastoreItem xmlns:ds="http://schemas.openxmlformats.org/officeDocument/2006/customXml" ds:itemID="{58E49477-65D0-498F-852D-B003845818BE}">
  <ds:schemaRefs>
    <ds:schemaRef ds:uri="http://schemas.microsoft.com/sharepoint/v3/contenttype/forms"/>
  </ds:schemaRefs>
</ds:datastoreItem>
</file>

<file path=customXml/itemProps126.xml><?xml version="1.0" encoding="utf-8"?>
<ds:datastoreItem xmlns:ds="http://schemas.openxmlformats.org/officeDocument/2006/customXml" ds:itemID="{91A04FBC-8F47-4207-8EFD-2B410290C2A9}">
  <ds:schemaRefs>
    <ds:schemaRef ds:uri="http://schemas.microsoft.com/office/2006/metadata/properties"/>
    <ds:schemaRef ds:uri="http://schemas.microsoft.com/office/infopath/2007/PartnerControls"/>
    <ds:schemaRef ds:uri="83cd2334-221a-48c3-9034-bfd1542dfe28"/>
  </ds:schemaRefs>
</ds:datastoreItem>
</file>

<file path=customXml/itemProps127.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128.xml><?xml version="1.0" encoding="utf-8"?>
<ds:datastoreItem xmlns:ds="http://schemas.openxmlformats.org/officeDocument/2006/customXml" ds:itemID="{02045211-7844-4C08-9AF0-79D817E717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29.xml><?xml version="1.0" encoding="utf-8"?>
<ds:datastoreItem xmlns:ds="http://schemas.openxmlformats.org/officeDocument/2006/customXml" ds:itemID="{A012267F-9722-402B-A116-0BC83E2D6B51}">
  <ds:schemaRefs>
    <ds:schemaRef ds:uri="http://schemas.microsoft.com/sharepoint/v3/contenttype/forms"/>
  </ds:schemaRefs>
</ds:datastoreItem>
</file>

<file path=customXml/itemProps13.xml><?xml version="1.0" encoding="utf-8"?>
<ds:datastoreItem xmlns:ds="http://schemas.openxmlformats.org/officeDocument/2006/customXml" ds:itemID="{13DCB825-0824-4F41-B4E5-E934D57EA4E6}">
  <ds:schemaRefs>
    <ds:schemaRef ds:uri="http://schemas.microsoft.com/office/2006/metadata/properties"/>
    <ds:schemaRef ds:uri="http://schemas.microsoft.com/office/infopath/2007/PartnerControls"/>
    <ds:schemaRef ds:uri="83cd2334-221a-48c3-9034-bfd1542dfe28"/>
  </ds:schemaRefs>
</ds:datastoreItem>
</file>

<file path=customXml/itemProps130.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131.xml><?xml version="1.0" encoding="utf-8"?>
<ds:datastoreItem xmlns:ds="http://schemas.openxmlformats.org/officeDocument/2006/customXml" ds:itemID="{0916FB68-EFBA-4FB7-ADDF-5A084F4D6E1D}">
  <ds:schemaRefs>
    <ds:schemaRef ds:uri="http://schemas.microsoft.com/office/2006/metadata/properties"/>
    <ds:schemaRef ds:uri="http://schemas.microsoft.com/office/infopath/2007/PartnerControls"/>
    <ds:schemaRef ds:uri="83cd2334-221a-48c3-9034-bfd1542dfe28"/>
  </ds:schemaRefs>
</ds:datastoreItem>
</file>

<file path=customXml/itemProps132.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133.xml><?xml version="1.0" encoding="utf-8"?>
<ds:datastoreItem xmlns:ds="http://schemas.openxmlformats.org/officeDocument/2006/customXml" ds:itemID="{C0F92A87-A216-45A9-B9C0-0515663D35BF}">
  <ds:schemaRefs>
    <ds:schemaRef ds:uri="http://schemas.microsoft.com/VisualStudio/2011/storyboarding/control"/>
  </ds:schemaRefs>
</ds:datastoreItem>
</file>

<file path=customXml/itemProps134.xml><?xml version="1.0" encoding="utf-8"?>
<ds:datastoreItem xmlns:ds="http://schemas.openxmlformats.org/officeDocument/2006/customXml" ds:itemID="{0B54C583-7BAB-4080-8093-C5F84F5A225A}">
  <ds:schemaRefs>
    <ds:schemaRef ds:uri="http://schemas.microsoft.com/VisualStudio/2011/storyboarding/control"/>
  </ds:schemaRefs>
</ds:datastoreItem>
</file>

<file path=customXml/itemProps135.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136.xml><?xml version="1.0" encoding="utf-8"?>
<ds:datastoreItem xmlns:ds="http://schemas.openxmlformats.org/officeDocument/2006/customXml" ds:itemID="{8257D6BC-B71E-4D95-81E4-A1D4A8174168}">
  <ds:schemaRefs>
    <ds:schemaRef ds:uri="http://schemas.microsoft.com/VisualStudio/2011/storyboarding/control"/>
  </ds:schemaRefs>
</ds:datastoreItem>
</file>

<file path=customXml/itemProps137.xml><?xml version="1.0" encoding="utf-8"?>
<ds:datastoreItem xmlns:ds="http://schemas.openxmlformats.org/officeDocument/2006/customXml" ds:itemID="{36B54191-1171-4486-BEEE-DCA4C733FEC2}">
  <ds:schemaRefs>
    <ds:schemaRef ds:uri="http://schemas.microsoft.com/sharepoint/v3/contenttype/forms"/>
  </ds:schemaRefs>
</ds:datastoreItem>
</file>

<file path=customXml/itemProps138.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139.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14.xml><?xml version="1.0" encoding="utf-8"?>
<ds:datastoreItem xmlns:ds="http://schemas.openxmlformats.org/officeDocument/2006/customXml" ds:itemID="{9D2EB11F-C738-4E6B-8933-8FD5BDDA3CE1}">
  <ds:schemaRefs>
    <ds:schemaRef ds:uri="http://schemas.microsoft.com/office/2006/metadata/properties"/>
    <ds:schemaRef ds:uri="http://schemas.microsoft.com/office/infopath/2007/PartnerControls"/>
    <ds:schemaRef ds:uri="83cd2334-221a-48c3-9034-bfd1542dfe28"/>
  </ds:schemaRefs>
</ds:datastoreItem>
</file>

<file path=customXml/itemProps140.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customXml/itemProps141.xml><?xml version="1.0" encoding="utf-8"?>
<ds:datastoreItem xmlns:ds="http://schemas.openxmlformats.org/officeDocument/2006/customXml" ds:itemID="{160C2342-17CA-44D0-B9C7-C00D4221344D}">
  <ds:schemaRefs>
    <ds:schemaRef ds:uri="http://schemas.microsoft.com/VisualStudio/2011/storyboarding/control"/>
  </ds:schemaRefs>
</ds:datastoreItem>
</file>

<file path=customXml/itemProps142.xml><?xml version="1.0" encoding="utf-8"?>
<ds:datastoreItem xmlns:ds="http://schemas.openxmlformats.org/officeDocument/2006/customXml" ds:itemID="{5FA804D1-FE3B-49DF-99D5-4835F9CE43D3}">
  <ds:schemaRefs>
    <ds:schemaRef ds:uri="http://schemas.microsoft.com/sharepoint/v3/contenttype/forms"/>
  </ds:schemaRefs>
</ds:datastoreItem>
</file>

<file path=customXml/itemProps143.xml><?xml version="1.0" encoding="utf-8"?>
<ds:datastoreItem xmlns:ds="http://schemas.openxmlformats.org/officeDocument/2006/customXml" ds:itemID="{E4A7A432-1F27-407C-9F48-A4678CEC2E32}">
  <ds:schemaRefs>
    <ds:schemaRef ds:uri="http://schemas.microsoft.com/VisualStudio/2011/storyboarding/control"/>
  </ds:schemaRefs>
</ds:datastoreItem>
</file>

<file path=customXml/itemProps144.xml><?xml version="1.0" encoding="utf-8"?>
<ds:datastoreItem xmlns:ds="http://schemas.openxmlformats.org/officeDocument/2006/customXml" ds:itemID="{0584BD33-926A-4471-B0FF-948898718A72}">
  <ds:schemaRefs>
    <ds:schemaRef ds:uri="http://schemas.microsoft.com/VisualStudio/2011/storyboarding/control"/>
  </ds:schemaRefs>
</ds:datastoreItem>
</file>

<file path=customXml/itemProps145.xml><?xml version="1.0" encoding="utf-8"?>
<ds:datastoreItem xmlns:ds="http://schemas.openxmlformats.org/officeDocument/2006/customXml" ds:itemID="{E3F39DB6-C901-46C1-A2E5-D6EBBD43CE28}">
  <ds:schemaRefs>
    <ds:schemaRef ds:uri="http://schemas.microsoft.com/VisualStudio/2011/storyboarding/control"/>
  </ds:schemaRefs>
</ds:datastoreItem>
</file>

<file path=customXml/itemProps15.xml><?xml version="1.0" encoding="utf-8"?>
<ds:datastoreItem xmlns:ds="http://schemas.openxmlformats.org/officeDocument/2006/customXml" ds:itemID="{94D26ED3-9ED3-46C4-A231-2BF78ED5F59D}">
  <ds:schemaRefs>
    <ds:schemaRef ds:uri="http://schemas.microsoft.com/office/2006/metadata/properties"/>
    <ds:schemaRef ds:uri="http://schemas.microsoft.com/office/infopath/2007/PartnerControls"/>
    <ds:schemaRef ds:uri="83cd2334-221a-48c3-9034-bfd1542dfe28"/>
  </ds:schemaRefs>
</ds:datastoreItem>
</file>

<file path=customXml/itemProps16.xml><?xml version="1.0" encoding="utf-8"?>
<ds:datastoreItem xmlns:ds="http://schemas.openxmlformats.org/officeDocument/2006/customXml" ds:itemID="{6C696776-64B6-4637-908A-9A705F0C6C06}">
  <ds:schemaRefs>
    <ds:schemaRef ds:uri="http://schemas.microsoft.com/office/2006/metadata/properties"/>
    <ds:schemaRef ds:uri="http://schemas.microsoft.com/office/infopath/2007/PartnerControls"/>
    <ds:schemaRef ds:uri="83cd2334-221a-48c3-9034-bfd1542dfe28"/>
  </ds:schemaRefs>
</ds:datastoreItem>
</file>

<file path=customXml/itemProps17.xml><?xml version="1.0" encoding="utf-8"?>
<ds:datastoreItem xmlns:ds="http://schemas.openxmlformats.org/officeDocument/2006/customXml" ds:itemID="{19C6283A-4988-4FCD-BABE-E3DD1EB968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8.xml><?xml version="1.0" encoding="utf-8"?>
<ds:datastoreItem xmlns:ds="http://schemas.openxmlformats.org/officeDocument/2006/customXml" ds:itemID="{BE2DC134-6101-4C2C-8CDC-53F6B23C7776}">
  <ds:schemaRefs>
    <ds:schemaRef ds:uri="http://schemas.microsoft.com/sharepoint/v3/contenttype/forms"/>
  </ds:schemaRefs>
</ds:datastoreItem>
</file>

<file path=customXml/itemProps19.xml><?xml version="1.0" encoding="utf-8"?>
<ds:datastoreItem xmlns:ds="http://schemas.openxmlformats.org/officeDocument/2006/customXml" ds:itemID="{F4721E7F-B42E-4EED-8158-BF03995C6A4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635327E-2704-4192-A95E-65A53CBB47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0.xml><?xml version="1.0" encoding="utf-8"?>
<ds:datastoreItem xmlns:ds="http://schemas.openxmlformats.org/officeDocument/2006/customXml" ds:itemID="{68C1CF12-D1E5-46F3-8260-A18BFD9A8B65}">
  <ds:schemaRefs>
    <ds:schemaRef ds:uri="http://schemas.microsoft.com/sharepoint/v3/contenttype/forms"/>
  </ds:schemaRefs>
</ds:datastoreItem>
</file>

<file path=customXml/itemProps21.xml><?xml version="1.0" encoding="utf-8"?>
<ds:datastoreItem xmlns:ds="http://schemas.openxmlformats.org/officeDocument/2006/customXml" ds:itemID="{61354132-CB20-45E4-8E2F-DAE6402543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2.xml><?xml version="1.0" encoding="utf-8"?>
<ds:datastoreItem xmlns:ds="http://schemas.openxmlformats.org/officeDocument/2006/customXml" ds:itemID="{0FE1CD5F-2F9E-42A3-9458-11B4129B32B1}">
  <ds:schemaRefs>
    <ds:schemaRef ds:uri="http://schemas.microsoft.com/office/2006/metadata/properties"/>
    <ds:schemaRef ds:uri="http://schemas.microsoft.com/office/infopath/2007/PartnerControls"/>
    <ds:schemaRef ds:uri="83cd2334-221a-48c3-9034-bfd1542dfe28"/>
  </ds:schemaRefs>
</ds:datastoreItem>
</file>

<file path=customXml/itemProps23.xml><?xml version="1.0" encoding="utf-8"?>
<ds:datastoreItem xmlns:ds="http://schemas.openxmlformats.org/officeDocument/2006/customXml" ds:itemID="{11F98F69-7518-4AE2-AE7B-E037DC9DDC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4.xml><?xml version="1.0" encoding="utf-8"?>
<ds:datastoreItem xmlns:ds="http://schemas.openxmlformats.org/officeDocument/2006/customXml" ds:itemID="{8455DFC6-0FD9-4C12-84C9-826F28C25B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5.xml><?xml version="1.0" encoding="utf-8"?>
<ds:datastoreItem xmlns:ds="http://schemas.openxmlformats.org/officeDocument/2006/customXml" ds:itemID="{45768C53-9411-4953-AA9A-FA352DA2D1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6.xml><?xml version="1.0" encoding="utf-8"?>
<ds:datastoreItem xmlns:ds="http://schemas.openxmlformats.org/officeDocument/2006/customXml" ds:itemID="{2A4FCB88-8C36-49B2-B9B5-2A45CFDD1119}">
  <ds:schemaRefs>
    <ds:schemaRef ds:uri="http://schemas.microsoft.com/office/2006/metadata/properties"/>
    <ds:schemaRef ds:uri="http://schemas.microsoft.com/office/infopath/2007/PartnerControls"/>
    <ds:schemaRef ds:uri="83cd2334-221a-48c3-9034-bfd1542dfe28"/>
  </ds:schemaRefs>
</ds:datastoreItem>
</file>

<file path=customXml/itemProps27.xml><?xml version="1.0" encoding="utf-8"?>
<ds:datastoreItem xmlns:ds="http://schemas.openxmlformats.org/officeDocument/2006/customXml" ds:itemID="{9FE49358-B0B6-4C54-818F-56E48F725F0A}">
  <ds:schemaRefs>
    <ds:schemaRef ds:uri="http://schemas.microsoft.com/office/2006/metadata/properties"/>
    <ds:schemaRef ds:uri="http://schemas.microsoft.com/office/infopath/2007/PartnerControls"/>
    <ds:schemaRef ds:uri="83cd2334-221a-48c3-9034-bfd1542dfe28"/>
  </ds:schemaRefs>
</ds:datastoreItem>
</file>

<file path=customXml/itemProps28.xml><?xml version="1.0" encoding="utf-8"?>
<ds:datastoreItem xmlns:ds="http://schemas.openxmlformats.org/officeDocument/2006/customXml" ds:itemID="{EC1521C4-057C-48A2-A8C5-F33FF352690B}">
  <ds:schemaRefs>
    <ds:schemaRef ds:uri="http://schemas.microsoft.com/office/2006/metadata/properties"/>
    <ds:schemaRef ds:uri="http://schemas.microsoft.com/office/infopath/2007/PartnerControls"/>
    <ds:schemaRef ds:uri="83cd2334-221a-48c3-9034-bfd1542dfe28"/>
  </ds:schemaRefs>
</ds:datastoreItem>
</file>

<file path=customXml/itemProps29.xml><?xml version="1.0" encoding="utf-8"?>
<ds:datastoreItem xmlns:ds="http://schemas.openxmlformats.org/officeDocument/2006/customXml" ds:itemID="{22167657-93B3-4D15-917A-A00849C5ECD0}">
  <ds:schemaRefs>
    <ds:schemaRef ds:uri="http://schemas.microsoft.com/sharepoint/v3/contenttype/forms"/>
  </ds:schemaRefs>
</ds:datastoreItem>
</file>

<file path=customXml/itemProps3.xml><?xml version="1.0" encoding="utf-8"?>
<ds:datastoreItem xmlns:ds="http://schemas.openxmlformats.org/officeDocument/2006/customXml" ds:itemID="{4F58C98D-EC2A-4BA9-BEAD-CA2A081FEA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0.xml><?xml version="1.0" encoding="utf-8"?>
<ds:datastoreItem xmlns:ds="http://schemas.openxmlformats.org/officeDocument/2006/customXml" ds:itemID="{C893D374-A0A8-4957-A3D1-413C61EAB650}">
  <ds:schemaRefs>
    <ds:schemaRef ds:uri="http://schemas.microsoft.com/office/2006/metadata/properties"/>
    <ds:schemaRef ds:uri="http://schemas.microsoft.com/office/infopath/2007/PartnerControls"/>
    <ds:schemaRef ds:uri="83cd2334-221a-48c3-9034-bfd1542dfe28"/>
  </ds:schemaRefs>
</ds:datastoreItem>
</file>

<file path=customXml/itemProps31.xml><?xml version="1.0" encoding="utf-8"?>
<ds:datastoreItem xmlns:ds="http://schemas.openxmlformats.org/officeDocument/2006/customXml" ds:itemID="{498237FD-F310-4E6F-9B99-8C8C6EA2CDD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2.xml><?xml version="1.0" encoding="utf-8"?>
<ds:datastoreItem xmlns:ds="http://schemas.openxmlformats.org/officeDocument/2006/customXml" ds:itemID="{033AE7C4-8FD5-401D-B8D8-21AE0759C3B0}">
  <ds:schemaRefs>
    <ds:schemaRef ds:uri="http://schemas.microsoft.com/office/2006/metadata/properties"/>
    <ds:schemaRef ds:uri="http://schemas.microsoft.com/office/infopath/2007/PartnerControls"/>
    <ds:schemaRef ds:uri="83cd2334-221a-48c3-9034-bfd1542dfe28"/>
  </ds:schemaRefs>
</ds:datastoreItem>
</file>

<file path=customXml/itemProps33.xml><?xml version="1.0" encoding="utf-8"?>
<ds:datastoreItem xmlns:ds="http://schemas.openxmlformats.org/officeDocument/2006/customXml" ds:itemID="{90F99806-97F0-4A22-B3B9-7AF2E774647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4.xml><?xml version="1.0" encoding="utf-8"?>
<ds:datastoreItem xmlns:ds="http://schemas.openxmlformats.org/officeDocument/2006/customXml" ds:itemID="{FA0D06EA-5685-4A2C-ACF9-9867B233E192}">
  <ds:schemaRefs>
    <ds:schemaRef ds:uri="http://schemas.microsoft.com/office/2006/metadata/properties"/>
    <ds:schemaRef ds:uri="http://schemas.microsoft.com/office/infopath/2007/PartnerControls"/>
    <ds:schemaRef ds:uri="83cd2334-221a-48c3-9034-bfd1542dfe28"/>
  </ds:schemaRefs>
</ds:datastoreItem>
</file>

<file path=customXml/itemProps35.xml><?xml version="1.0" encoding="utf-8"?>
<ds:datastoreItem xmlns:ds="http://schemas.openxmlformats.org/officeDocument/2006/customXml" ds:itemID="{EA7EE379-A555-4DF1-81FC-E8BFAC3C515F}">
  <ds:schemaRefs>
    <ds:schemaRef ds:uri="http://schemas.microsoft.com/office/2006/metadata/properties"/>
    <ds:schemaRef ds:uri="http://schemas.microsoft.com/office/infopath/2007/PartnerControls"/>
    <ds:schemaRef ds:uri="83cd2334-221a-48c3-9034-bfd1542dfe28"/>
  </ds:schemaRefs>
</ds:datastoreItem>
</file>

<file path=customXml/itemProps36.xml><?xml version="1.0" encoding="utf-8"?>
<ds:datastoreItem xmlns:ds="http://schemas.openxmlformats.org/officeDocument/2006/customXml" ds:itemID="{6B105D83-1B2D-4BA7-926E-2C6E5ACFD366}">
  <ds:schemaRefs>
    <ds:schemaRef ds:uri="http://schemas.microsoft.com/sharepoint/v3/contenttype/forms"/>
  </ds:schemaRefs>
</ds:datastoreItem>
</file>

<file path=customXml/itemProps37.xml><?xml version="1.0" encoding="utf-8"?>
<ds:datastoreItem xmlns:ds="http://schemas.openxmlformats.org/officeDocument/2006/customXml" ds:itemID="{70C8D052-3958-41F4-9851-926995C70DDF}">
  <ds:schemaRefs>
    <ds:schemaRef ds:uri="http://schemas.microsoft.com/sharepoint/v3/contenttype/forms"/>
  </ds:schemaRefs>
</ds:datastoreItem>
</file>

<file path=customXml/itemProps38.xml><?xml version="1.0" encoding="utf-8"?>
<ds:datastoreItem xmlns:ds="http://schemas.openxmlformats.org/officeDocument/2006/customXml" ds:itemID="{D3957581-8E6D-47C7-B375-1BEA76475A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9.xml><?xml version="1.0" encoding="utf-8"?>
<ds:datastoreItem xmlns:ds="http://schemas.openxmlformats.org/officeDocument/2006/customXml" ds:itemID="{9EC3B7FD-B755-470A-9B4B-4E582EB3C729}">
  <ds:schemaRefs>
    <ds:schemaRef ds:uri="http://schemas.microsoft.com/sharepoint/v3/contenttype/forms"/>
  </ds:schemaRefs>
</ds:datastoreItem>
</file>

<file path=customXml/itemProps4.xml><?xml version="1.0" encoding="utf-8"?>
<ds:datastoreItem xmlns:ds="http://schemas.openxmlformats.org/officeDocument/2006/customXml" ds:itemID="{B546305B-60FB-4713-A4B7-53E2964F19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0.xml><?xml version="1.0" encoding="utf-8"?>
<ds:datastoreItem xmlns:ds="http://schemas.openxmlformats.org/officeDocument/2006/customXml" ds:itemID="{1D99293A-D4F3-42D3-BE95-539FF461F359}">
  <ds:schemaRefs>
    <ds:schemaRef ds:uri="http://schemas.microsoft.com/sharepoint/v3/contenttype/forms"/>
  </ds:schemaRefs>
</ds:datastoreItem>
</file>

<file path=customXml/itemProps41.xml><?xml version="1.0" encoding="utf-8"?>
<ds:datastoreItem xmlns:ds="http://schemas.openxmlformats.org/officeDocument/2006/customXml" ds:itemID="{E16EBB9F-2B0F-4422-968F-1BB1C31468BC}">
  <ds:schemaRefs>
    <ds:schemaRef ds:uri="http://schemas.microsoft.com/office/2006/metadata/properties"/>
    <ds:schemaRef ds:uri="http://schemas.microsoft.com/office/infopath/2007/PartnerControls"/>
    <ds:schemaRef ds:uri="83cd2334-221a-48c3-9034-bfd1542dfe28"/>
  </ds:schemaRefs>
</ds:datastoreItem>
</file>

<file path=customXml/itemProps42.xml><?xml version="1.0" encoding="utf-8"?>
<ds:datastoreItem xmlns:ds="http://schemas.openxmlformats.org/officeDocument/2006/customXml" ds:itemID="{B91338DC-CB38-4629-ABA5-59ECD537DD28}">
  <ds:schemaRefs>
    <ds:schemaRef ds:uri="http://schemas.microsoft.com/sharepoint/v3/contenttype/forms"/>
  </ds:schemaRefs>
</ds:datastoreItem>
</file>

<file path=customXml/itemProps43.xml><?xml version="1.0" encoding="utf-8"?>
<ds:datastoreItem xmlns:ds="http://schemas.openxmlformats.org/officeDocument/2006/customXml" ds:itemID="{7581EAA1-8F9F-4E5A-8821-5195089BDA2F}">
  <ds:schemaRefs>
    <ds:schemaRef ds:uri="http://schemas.microsoft.com/sharepoint/v3/contenttype/forms"/>
  </ds:schemaRefs>
</ds:datastoreItem>
</file>

<file path=customXml/itemProps44.xml><?xml version="1.0" encoding="utf-8"?>
<ds:datastoreItem xmlns:ds="http://schemas.openxmlformats.org/officeDocument/2006/customXml" ds:itemID="{97D57BE0-EBD4-4E52-ACDB-1EC8E501206A}">
  <ds:schemaRefs>
    <ds:schemaRef ds:uri="http://schemas.microsoft.com/sharepoint/v3/contenttype/forms"/>
  </ds:schemaRefs>
</ds:datastoreItem>
</file>

<file path=customXml/itemProps45.xml><?xml version="1.0" encoding="utf-8"?>
<ds:datastoreItem xmlns:ds="http://schemas.openxmlformats.org/officeDocument/2006/customXml" ds:itemID="{9B49FF1F-DF47-44A5-B6F5-356E404136F4}">
  <ds:schemaRefs>
    <ds:schemaRef ds:uri="http://schemas.microsoft.com/sharepoint/v3/contenttype/forms"/>
  </ds:schemaRefs>
</ds:datastoreItem>
</file>

<file path=customXml/itemProps46.xml><?xml version="1.0" encoding="utf-8"?>
<ds:datastoreItem xmlns:ds="http://schemas.openxmlformats.org/officeDocument/2006/customXml" ds:itemID="{BBB24535-5E7C-45EF-9B3D-C90B25FE0B40}">
  <ds:schemaRefs>
    <ds:schemaRef ds:uri="http://schemas.microsoft.com/sharepoint/v3/contenttype/forms"/>
  </ds:schemaRefs>
</ds:datastoreItem>
</file>

<file path=customXml/itemProps47.xml><?xml version="1.0" encoding="utf-8"?>
<ds:datastoreItem xmlns:ds="http://schemas.openxmlformats.org/officeDocument/2006/customXml" ds:itemID="{DB921F0E-FE3B-4905-93EE-5E4981D09D22}">
  <ds:schemaRefs>
    <ds:schemaRef ds:uri="http://schemas.microsoft.com/office/2006/metadata/properties"/>
    <ds:schemaRef ds:uri="http://schemas.microsoft.com/office/infopath/2007/PartnerControls"/>
    <ds:schemaRef ds:uri="83cd2334-221a-48c3-9034-bfd1542dfe28"/>
  </ds:schemaRefs>
</ds:datastoreItem>
</file>

<file path=customXml/itemProps48.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83cd2334-221a-48c3-9034-bfd1542dfe28"/>
  </ds:schemaRefs>
</ds:datastoreItem>
</file>

<file path=customXml/itemProps49.xml><?xml version="1.0" encoding="utf-8"?>
<ds:datastoreItem xmlns:ds="http://schemas.openxmlformats.org/officeDocument/2006/customXml" ds:itemID="{6FAE37EA-98A4-4E37-802E-382B48EB98DE}">
  <ds:schemaRefs>
    <ds:schemaRef ds:uri="http://schemas.microsoft.com/sharepoint/v3/contenttype/forms"/>
  </ds:schemaRefs>
</ds:datastoreItem>
</file>

<file path=customXml/itemProps5.xml><?xml version="1.0" encoding="utf-8"?>
<ds:datastoreItem xmlns:ds="http://schemas.openxmlformats.org/officeDocument/2006/customXml" ds:itemID="{46D6B9F7-D262-4799-94AD-85AB2C14DC67}">
  <ds:schemaRefs>
    <ds:schemaRef ds:uri="http://schemas.microsoft.com/sharepoint/v3/contenttype/forms"/>
  </ds:schemaRefs>
</ds:datastoreItem>
</file>

<file path=customXml/itemProps50.xml><?xml version="1.0" encoding="utf-8"?>
<ds:datastoreItem xmlns:ds="http://schemas.openxmlformats.org/officeDocument/2006/customXml" ds:itemID="{AF2703F4-D89C-4AC6-A674-BE46C76AEE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51.xml><?xml version="1.0" encoding="utf-8"?>
<ds:datastoreItem xmlns:ds="http://schemas.openxmlformats.org/officeDocument/2006/customXml" ds:itemID="{4425B122-1426-485D-B5CB-A14F96B3B8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52.xml><?xml version="1.0" encoding="utf-8"?>
<ds:datastoreItem xmlns:ds="http://schemas.openxmlformats.org/officeDocument/2006/customXml" ds:itemID="{B43D6295-E487-4DA8-8E76-9D988A181694}">
  <ds:schemaRefs>
    <ds:schemaRef ds:uri="http://schemas.microsoft.com/office/2006/metadata/properties"/>
    <ds:schemaRef ds:uri="http://schemas.microsoft.com/office/infopath/2007/PartnerControls"/>
    <ds:schemaRef ds:uri="83cd2334-221a-48c3-9034-bfd1542dfe28"/>
  </ds:schemaRefs>
</ds:datastoreItem>
</file>

<file path=customXml/itemProps53.xml><?xml version="1.0" encoding="utf-8"?>
<ds:datastoreItem xmlns:ds="http://schemas.openxmlformats.org/officeDocument/2006/customXml" ds:itemID="{EE98DFD3-BA5D-4905-8BBE-BBABA44312F2}">
  <ds:schemaRefs>
    <ds:schemaRef ds:uri="http://schemas.microsoft.com/office/2006/metadata/properties"/>
    <ds:schemaRef ds:uri="http://schemas.microsoft.com/office/infopath/2007/PartnerControls"/>
    <ds:schemaRef ds:uri="83cd2334-221a-48c3-9034-bfd1542dfe28"/>
  </ds:schemaRefs>
</ds:datastoreItem>
</file>

<file path=customXml/itemProps54.xml><?xml version="1.0" encoding="utf-8"?>
<ds:datastoreItem xmlns:ds="http://schemas.openxmlformats.org/officeDocument/2006/customXml" ds:itemID="{E2C6B7DD-7B70-4AF4-8B04-77BFCAF7B0C5}">
  <ds:schemaRefs>
    <ds:schemaRef ds:uri="http://schemas.microsoft.com/sharepoint/v3/contenttype/forms"/>
  </ds:schemaRefs>
</ds:datastoreItem>
</file>

<file path=customXml/itemProps55.xml><?xml version="1.0" encoding="utf-8"?>
<ds:datastoreItem xmlns:ds="http://schemas.openxmlformats.org/officeDocument/2006/customXml" ds:itemID="{98D8A526-96C7-4CC2-B7ED-FCE087404A27}">
  <ds:schemaRefs>
    <ds:schemaRef ds:uri="http://schemas.microsoft.com/sharepoint/v3/contenttype/forms"/>
  </ds:schemaRefs>
</ds:datastoreItem>
</file>

<file path=customXml/itemProps56.xml><?xml version="1.0" encoding="utf-8"?>
<ds:datastoreItem xmlns:ds="http://schemas.openxmlformats.org/officeDocument/2006/customXml" ds:itemID="{F9403D2A-D099-44FB-AFF8-BC37B9719C99}">
  <ds:schemaRefs>
    <ds:schemaRef ds:uri="http://schemas.microsoft.com/office/2006/metadata/properties"/>
    <ds:schemaRef ds:uri="http://schemas.microsoft.com/office/infopath/2007/PartnerControls"/>
    <ds:schemaRef ds:uri="83cd2334-221a-48c3-9034-bfd1542dfe28"/>
  </ds:schemaRefs>
</ds:datastoreItem>
</file>

<file path=customXml/itemProps57.xml><?xml version="1.0" encoding="utf-8"?>
<ds:datastoreItem xmlns:ds="http://schemas.openxmlformats.org/officeDocument/2006/customXml" ds:itemID="{BF2DDD89-E16C-4C09-BC0F-5B859B0B7E67}">
  <ds:schemaRefs>
    <ds:schemaRef ds:uri="http://schemas.microsoft.com/sharepoint/v3/contenttype/forms"/>
  </ds:schemaRefs>
</ds:datastoreItem>
</file>

<file path=customXml/itemProps58.xml><?xml version="1.0" encoding="utf-8"?>
<ds:datastoreItem xmlns:ds="http://schemas.openxmlformats.org/officeDocument/2006/customXml" ds:itemID="{1BB8DC02-48D7-4848-BF11-099BDBAF3281}">
  <ds:schemaRefs>
    <ds:schemaRef ds:uri="http://schemas.microsoft.com/sharepoint/v3/contenttype/forms"/>
  </ds:schemaRefs>
</ds:datastoreItem>
</file>

<file path=customXml/itemProps59.xml><?xml version="1.0" encoding="utf-8"?>
<ds:datastoreItem xmlns:ds="http://schemas.openxmlformats.org/officeDocument/2006/customXml" ds:itemID="{206B03E1-E366-480D-876F-3577987CD3B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6.xml><?xml version="1.0" encoding="utf-8"?>
<ds:datastoreItem xmlns:ds="http://schemas.openxmlformats.org/officeDocument/2006/customXml" ds:itemID="{772641D6-8FF4-4AC6-AF9A-54F90D8E1E60}">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83cd2334-221a-48c3-9034-bfd1542dfe28"/>
    <ds:schemaRef ds:uri="http://purl.org/dc/elements/1.1/"/>
    <ds:schemaRef ds:uri="http://schemas.microsoft.com/office/2006/metadata/properties"/>
    <ds:schemaRef ds:uri="http://www.w3.org/XML/1998/namespace"/>
    <ds:schemaRef ds:uri="http://purl.org/dc/dcmitype/"/>
  </ds:schemaRefs>
</ds:datastoreItem>
</file>

<file path=customXml/itemProps60.xml><?xml version="1.0" encoding="utf-8"?>
<ds:datastoreItem xmlns:ds="http://schemas.openxmlformats.org/officeDocument/2006/customXml" ds:itemID="{29277061-1FCF-4844-9AD6-245B0E0A8FBC}">
  <ds:schemaRefs>
    <ds:schemaRef ds:uri="http://schemas.microsoft.com/sharepoint/v3/contenttype/forms"/>
  </ds:schemaRefs>
</ds:datastoreItem>
</file>

<file path=customXml/itemProps61.xml><?xml version="1.0" encoding="utf-8"?>
<ds:datastoreItem xmlns:ds="http://schemas.openxmlformats.org/officeDocument/2006/customXml" ds:itemID="{95E3A792-5F0E-49FB-858F-8E7DCE2CCF25}">
  <ds:schemaRefs>
    <ds:schemaRef ds:uri="http://schemas.microsoft.com/sharepoint/v3/contenttype/forms"/>
  </ds:schemaRefs>
</ds:datastoreItem>
</file>

<file path=customXml/itemProps62.xml><?xml version="1.0" encoding="utf-8"?>
<ds:datastoreItem xmlns:ds="http://schemas.openxmlformats.org/officeDocument/2006/customXml" ds:itemID="{D6017BCD-B0BF-446F-8F6E-A89114DDA2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63.xml><?xml version="1.0" encoding="utf-8"?>
<ds:datastoreItem xmlns:ds="http://schemas.openxmlformats.org/officeDocument/2006/customXml" ds:itemID="{3AED0DF0-4485-4A7E-B07D-5A934B98DD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64.xml><?xml version="1.0" encoding="utf-8"?>
<ds:datastoreItem xmlns:ds="http://schemas.openxmlformats.org/officeDocument/2006/customXml" ds:itemID="{E0F7AE30-E074-4E8A-8BA5-5A1524093D12}">
  <ds:schemaRefs>
    <ds:schemaRef ds:uri="http://schemas.microsoft.com/sharepoint/v3/contenttype/forms"/>
  </ds:schemaRefs>
</ds:datastoreItem>
</file>

<file path=customXml/itemProps65.xml><?xml version="1.0" encoding="utf-8"?>
<ds:datastoreItem xmlns:ds="http://schemas.openxmlformats.org/officeDocument/2006/customXml" ds:itemID="{08A17DE9-FBAC-4F15-83CE-9C2C57C831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66.xml><?xml version="1.0" encoding="utf-8"?>
<ds:datastoreItem xmlns:ds="http://schemas.openxmlformats.org/officeDocument/2006/customXml" ds:itemID="{CDD0504F-2CA3-4C33-AF2E-E9965BABA17B}">
  <ds:schemaRefs>
    <ds:schemaRef ds:uri="http://schemas.microsoft.com/office/2006/metadata/properties"/>
    <ds:schemaRef ds:uri="http://schemas.microsoft.com/office/infopath/2007/PartnerControls"/>
    <ds:schemaRef ds:uri="83cd2334-221a-48c3-9034-bfd1542dfe28"/>
  </ds:schemaRefs>
</ds:datastoreItem>
</file>

<file path=customXml/itemProps67.xml><?xml version="1.0" encoding="utf-8"?>
<ds:datastoreItem xmlns:ds="http://schemas.openxmlformats.org/officeDocument/2006/customXml" ds:itemID="{6003EA88-AB60-4532-8188-433CDBC541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68.xml><?xml version="1.0" encoding="utf-8"?>
<ds:datastoreItem xmlns:ds="http://schemas.openxmlformats.org/officeDocument/2006/customXml" ds:itemID="{58306A3C-6204-4EBC-9155-A5218E48EAD6}">
  <ds:schemaRefs>
    <ds:schemaRef ds:uri="http://schemas.microsoft.com/sharepoint/v3/contenttype/forms"/>
  </ds:schemaRefs>
</ds:datastoreItem>
</file>

<file path=customXml/itemProps69.xml><?xml version="1.0" encoding="utf-8"?>
<ds:datastoreItem xmlns:ds="http://schemas.openxmlformats.org/officeDocument/2006/customXml" ds:itemID="{A4779131-6790-4538-81CA-9E6A3FF9D56F}">
  <ds:schemaRefs>
    <ds:schemaRef ds:uri="http://schemas.microsoft.com/sharepoint/v3/contenttype/forms"/>
  </ds:schemaRefs>
</ds:datastoreItem>
</file>

<file path=customXml/itemProps7.xml><?xml version="1.0" encoding="utf-8"?>
<ds:datastoreItem xmlns:ds="http://schemas.openxmlformats.org/officeDocument/2006/customXml" ds:itemID="{78D7051C-4279-4C13-86D8-378089B020A1}">
  <ds:schemaRefs>
    <ds:schemaRef ds:uri="http://schemas.microsoft.com/sharepoint/v3/contenttype/forms"/>
  </ds:schemaRefs>
</ds:datastoreItem>
</file>

<file path=customXml/itemProps70.xml><?xml version="1.0" encoding="utf-8"?>
<ds:datastoreItem xmlns:ds="http://schemas.openxmlformats.org/officeDocument/2006/customXml" ds:itemID="{9B2310A8-E302-4682-B1EF-D085A177EA4E}">
  <ds:schemaRefs>
    <ds:schemaRef ds:uri="http://schemas.microsoft.com/office/2006/metadata/properties"/>
    <ds:schemaRef ds:uri="http://schemas.microsoft.com/office/infopath/2007/PartnerControls"/>
    <ds:schemaRef ds:uri="83cd2334-221a-48c3-9034-bfd1542dfe28"/>
  </ds:schemaRefs>
</ds:datastoreItem>
</file>

<file path=customXml/itemProps71.xml><?xml version="1.0" encoding="utf-8"?>
<ds:datastoreItem xmlns:ds="http://schemas.openxmlformats.org/officeDocument/2006/customXml" ds:itemID="{33DDF0A9-FAE4-408D-BD8C-39C67CB06968}">
  <ds:schemaRefs>
    <ds:schemaRef ds:uri="http://schemas.microsoft.com/office/2006/metadata/properties"/>
    <ds:schemaRef ds:uri="http://schemas.microsoft.com/office/infopath/2007/PartnerControls"/>
    <ds:schemaRef ds:uri="83cd2334-221a-48c3-9034-bfd1542dfe28"/>
  </ds:schemaRefs>
</ds:datastoreItem>
</file>

<file path=customXml/itemProps72.xml><?xml version="1.0" encoding="utf-8"?>
<ds:datastoreItem xmlns:ds="http://schemas.openxmlformats.org/officeDocument/2006/customXml" ds:itemID="{06AF0ACF-2FCD-4DA2-B6FD-C74D4D60D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73.xml><?xml version="1.0" encoding="utf-8"?>
<ds:datastoreItem xmlns:ds="http://schemas.openxmlformats.org/officeDocument/2006/customXml" ds:itemID="{63CD25D4-F3D7-4F38-B550-7CC6801A9F37}">
  <ds:schemaRefs>
    <ds:schemaRef ds:uri="http://schemas.microsoft.com/sharepoint/v3/contenttype/forms"/>
  </ds:schemaRefs>
</ds:datastoreItem>
</file>

<file path=customXml/itemProps74.xml><?xml version="1.0" encoding="utf-8"?>
<ds:datastoreItem xmlns:ds="http://schemas.openxmlformats.org/officeDocument/2006/customXml" ds:itemID="{CC69D40D-F2A5-43D4-9BC2-A84C7362F871}">
  <ds:schemaRefs>
    <ds:schemaRef ds:uri="http://schemas.microsoft.com/office/2006/metadata/properties"/>
    <ds:schemaRef ds:uri="http://schemas.microsoft.com/office/infopath/2007/PartnerControls"/>
    <ds:schemaRef ds:uri="83cd2334-221a-48c3-9034-bfd1542dfe28"/>
  </ds:schemaRefs>
</ds:datastoreItem>
</file>

<file path=customXml/itemProps75.xml><?xml version="1.0" encoding="utf-8"?>
<ds:datastoreItem xmlns:ds="http://schemas.openxmlformats.org/officeDocument/2006/customXml" ds:itemID="{AFE459E6-E4C8-439E-9B3F-45425A2E163A}">
  <ds:schemaRefs>
    <ds:schemaRef ds:uri="http://schemas.microsoft.com/sharepoint/v3/contenttype/forms"/>
  </ds:schemaRefs>
</ds:datastoreItem>
</file>

<file path=customXml/itemProps76.xml><?xml version="1.0" encoding="utf-8"?>
<ds:datastoreItem xmlns:ds="http://schemas.openxmlformats.org/officeDocument/2006/customXml" ds:itemID="{3E3E25E7-8EEF-4019-B711-7AD1A2D6257B}">
  <ds:schemaRefs>
    <ds:schemaRef ds:uri="http://schemas.microsoft.com/sharepoint/v3/contenttype/forms"/>
  </ds:schemaRefs>
</ds:datastoreItem>
</file>

<file path=customXml/itemProps77.xml><?xml version="1.0" encoding="utf-8"?>
<ds:datastoreItem xmlns:ds="http://schemas.openxmlformats.org/officeDocument/2006/customXml" ds:itemID="{742232C8-DA5B-492C-88DB-9944715F85E9}">
  <ds:schemaRefs>
    <ds:schemaRef ds:uri="http://schemas.microsoft.com/sharepoint/v3/contenttype/forms"/>
  </ds:schemaRefs>
</ds:datastoreItem>
</file>

<file path=customXml/itemProps78.xml><?xml version="1.0" encoding="utf-8"?>
<ds:datastoreItem xmlns:ds="http://schemas.openxmlformats.org/officeDocument/2006/customXml" ds:itemID="{C99D86E1-4362-4E05-9D62-17807CE47052}">
  <ds:schemaRefs>
    <ds:schemaRef ds:uri="http://schemas.microsoft.com/sharepoint/v3/contenttype/forms"/>
  </ds:schemaRefs>
</ds:datastoreItem>
</file>

<file path=customXml/itemProps79.xml><?xml version="1.0" encoding="utf-8"?>
<ds:datastoreItem xmlns:ds="http://schemas.openxmlformats.org/officeDocument/2006/customXml" ds:itemID="{9B3EE9BB-7B96-4938-A431-C656B4756511}">
  <ds:schemaRefs>
    <ds:schemaRef ds:uri="http://schemas.microsoft.com/office/2006/metadata/properties"/>
    <ds:schemaRef ds:uri="http://schemas.microsoft.com/office/infopath/2007/PartnerControls"/>
    <ds:schemaRef ds:uri="83cd2334-221a-48c3-9034-bfd1542dfe28"/>
  </ds:schemaRefs>
</ds:datastoreItem>
</file>

<file path=customXml/itemProps8.xml><?xml version="1.0" encoding="utf-8"?>
<ds:datastoreItem xmlns:ds="http://schemas.openxmlformats.org/officeDocument/2006/customXml" ds:itemID="{3AF22C92-96F2-4B96-8D35-DE1F4EFD927C}">
  <ds:schemaRefs>
    <ds:schemaRef ds:uri="http://schemas.microsoft.com/sharepoint/v3/contenttype/forms"/>
  </ds:schemaRefs>
</ds:datastoreItem>
</file>

<file path=customXml/itemProps80.xml><?xml version="1.0" encoding="utf-8"?>
<ds:datastoreItem xmlns:ds="http://schemas.openxmlformats.org/officeDocument/2006/customXml" ds:itemID="{24F08EDF-AC1B-4DC5-812D-D14D2552FE4E}">
  <ds:schemaRefs>
    <ds:schemaRef ds:uri="http://schemas.microsoft.com/sharepoint/v3/contenttype/forms"/>
  </ds:schemaRefs>
</ds:datastoreItem>
</file>

<file path=customXml/itemProps81.xml><?xml version="1.0" encoding="utf-8"?>
<ds:datastoreItem xmlns:ds="http://schemas.openxmlformats.org/officeDocument/2006/customXml" ds:itemID="{8AC5CF78-7086-429F-8E40-54470D5762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82.xml><?xml version="1.0" encoding="utf-8"?>
<ds:datastoreItem xmlns:ds="http://schemas.openxmlformats.org/officeDocument/2006/customXml" ds:itemID="{6D599D32-1D18-42BD-8F56-8BC275E6F31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83.xml><?xml version="1.0" encoding="utf-8"?>
<ds:datastoreItem xmlns:ds="http://schemas.openxmlformats.org/officeDocument/2006/customXml" ds:itemID="{29A8D656-69AD-496A-9D90-C06F1FCC8CD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84.xml><?xml version="1.0" encoding="utf-8"?>
<ds:datastoreItem xmlns:ds="http://schemas.openxmlformats.org/officeDocument/2006/customXml" ds:itemID="{DF727CFC-EAC2-4B63-A312-6ACCDD99C63E}">
  <ds:schemaRefs>
    <ds:schemaRef ds:uri="http://schemas.microsoft.com/sharepoint/v3/contenttype/forms"/>
  </ds:schemaRefs>
</ds:datastoreItem>
</file>

<file path=customXml/itemProps85.xml><?xml version="1.0" encoding="utf-8"?>
<ds:datastoreItem xmlns:ds="http://schemas.openxmlformats.org/officeDocument/2006/customXml" ds:itemID="{E604C4FE-B972-4BD9-B3A7-6DC2D729A8A1}">
  <ds:schemaRefs>
    <ds:schemaRef ds:uri="http://schemas.microsoft.com/office/2006/metadata/properties"/>
    <ds:schemaRef ds:uri="http://schemas.microsoft.com/office/infopath/2007/PartnerControls"/>
    <ds:schemaRef ds:uri="83cd2334-221a-48c3-9034-bfd1542dfe28"/>
  </ds:schemaRefs>
</ds:datastoreItem>
</file>

<file path=customXml/itemProps86.xml><?xml version="1.0" encoding="utf-8"?>
<ds:datastoreItem xmlns:ds="http://schemas.openxmlformats.org/officeDocument/2006/customXml" ds:itemID="{30022262-47E3-44E8-AECB-3C7F0C7E4259}">
  <ds:schemaRefs>
    <ds:schemaRef ds:uri="http://schemas.microsoft.com/office/2006/metadata/properties"/>
    <ds:schemaRef ds:uri="http://schemas.microsoft.com/office/infopath/2007/PartnerControls"/>
    <ds:schemaRef ds:uri="83cd2334-221a-48c3-9034-bfd1542dfe28"/>
  </ds:schemaRefs>
</ds:datastoreItem>
</file>

<file path=customXml/itemProps87.xml><?xml version="1.0" encoding="utf-8"?>
<ds:datastoreItem xmlns:ds="http://schemas.openxmlformats.org/officeDocument/2006/customXml" ds:itemID="{74998E8B-C065-48EC-85FA-231354057F14}">
  <ds:schemaRefs>
    <ds:schemaRef ds:uri="http://schemas.microsoft.com/sharepoint/v3/contenttype/forms"/>
  </ds:schemaRefs>
</ds:datastoreItem>
</file>

<file path=customXml/itemProps88.xml><?xml version="1.0" encoding="utf-8"?>
<ds:datastoreItem xmlns:ds="http://schemas.openxmlformats.org/officeDocument/2006/customXml" ds:itemID="{D8051C78-797D-4AEC-B1E9-37F5672FDB05}">
  <ds:schemaRefs>
    <ds:schemaRef ds:uri="http://schemas.microsoft.com/sharepoint/v3/contenttype/forms"/>
  </ds:schemaRefs>
</ds:datastoreItem>
</file>

<file path=customXml/itemProps89.xml><?xml version="1.0" encoding="utf-8"?>
<ds:datastoreItem xmlns:ds="http://schemas.openxmlformats.org/officeDocument/2006/customXml" ds:itemID="{E90C901F-C9D6-4C8C-BD51-AC7A7490907F}">
  <ds:schemaRefs>
    <ds:schemaRef ds:uri="http://schemas.microsoft.com/office/2006/metadata/properties"/>
    <ds:schemaRef ds:uri="http://schemas.microsoft.com/office/infopath/2007/PartnerControls"/>
    <ds:schemaRef ds:uri="83cd2334-221a-48c3-9034-bfd1542dfe28"/>
  </ds:schemaRefs>
</ds:datastoreItem>
</file>

<file path=customXml/itemProps9.xml><?xml version="1.0" encoding="utf-8"?>
<ds:datastoreItem xmlns:ds="http://schemas.openxmlformats.org/officeDocument/2006/customXml" ds:itemID="{D5D6B9EE-3058-4B97-A265-864E8CC579DD}">
  <ds:schemaRefs>
    <ds:schemaRef ds:uri="http://schemas.microsoft.com/office/2006/metadata/properties"/>
    <ds:schemaRef ds:uri="http://schemas.microsoft.com/office/infopath/2007/PartnerControls"/>
    <ds:schemaRef ds:uri="83cd2334-221a-48c3-9034-bfd1542dfe28"/>
  </ds:schemaRefs>
</ds:datastoreItem>
</file>

<file path=customXml/itemProps90.xml><?xml version="1.0" encoding="utf-8"?>
<ds:datastoreItem xmlns:ds="http://schemas.openxmlformats.org/officeDocument/2006/customXml" ds:itemID="{9CB3507B-7AB7-4F71-BD80-081893DE6235}">
  <ds:schemaRefs>
    <ds:schemaRef ds:uri="http://schemas.microsoft.com/office/2006/metadata/properties"/>
    <ds:schemaRef ds:uri="http://schemas.microsoft.com/office/infopath/2007/PartnerControls"/>
    <ds:schemaRef ds:uri="83cd2334-221a-48c3-9034-bfd1542dfe28"/>
  </ds:schemaRefs>
</ds:datastoreItem>
</file>

<file path=customXml/itemProps91.xml><?xml version="1.0" encoding="utf-8"?>
<ds:datastoreItem xmlns:ds="http://schemas.openxmlformats.org/officeDocument/2006/customXml" ds:itemID="{58887D10-612A-40A8-A629-781DEDCBAFAC}">
  <ds:schemaRefs>
    <ds:schemaRef ds:uri="http://schemas.microsoft.com/office/2006/metadata/properties"/>
    <ds:schemaRef ds:uri="http://schemas.microsoft.com/office/infopath/2007/PartnerControls"/>
    <ds:schemaRef ds:uri="83cd2334-221a-48c3-9034-bfd1542dfe28"/>
  </ds:schemaRefs>
</ds:datastoreItem>
</file>

<file path=customXml/itemProps92.xml><?xml version="1.0" encoding="utf-8"?>
<ds:datastoreItem xmlns:ds="http://schemas.openxmlformats.org/officeDocument/2006/customXml" ds:itemID="{A1C28559-C35A-48FA-BAF1-50936D1335F0}">
  <ds:schemaRefs>
    <ds:schemaRef ds:uri="http://schemas.microsoft.com/office/2006/metadata/properties"/>
    <ds:schemaRef ds:uri="http://schemas.microsoft.com/office/infopath/2007/PartnerControls"/>
    <ds:schemaRef ds:uri="83cd2334-221a-48c3-9034-bfd1542dfe28"/>
  </ds:schemaRefs>
</ds:datastoreItem>
</file>

<file path=customXml/itemProps93.xml><?xml version="1.0" encoding="utf-8"?>
<ds:datastoreItem xmlns:ds="http://schemas.openxmlformats.org/officeDocument/2006/customXml" ds:itemID="{1CEF437D-7FE1-4255-82D3-A41443972366}">
  <ds:schemaRefs>
    <ds:schemaRef ds:uri="http://schemas.microsoft.com/office/2006/metadata/properties"/>
    <ds:schemaRef ds:uri="http://schemas.microsoft.com/office/infopath/2007/PartnerControls"/>
    <ds:schemaRef ds:uri="83cd2334-221a-48c3-9034-bfd1542dfe28"/>
  </ds:schemaRefs>
</ds:datastoreItem>
</file>

<file path=customXml/itemProps94.xml><?xml version="1.0" encoding="utf-8"?>
<ds:datastoreItem xmlns:ds="http://schemas.openxmlformats.org/officeDocument/2006/customXml" ds:itemID="{46DD6997-75B0-446E-B91F-1700F547E26F}">
  <ds:schemaRefs>
    <ds:schemaRef ds:uri="http://schemas.microsoft.com/sharepoint/v3/contenttype/forms"/>
  </ds:schemaRefs>
</ds:datastoreItem>
</file>

<file path=customXml/itemProps95.xml><?xml version="1.0" encoding="utf-8"?>
<ds:datastoreItem xmlns:ds="http://schemas.openxmlformats.org/officeDocument/2006/customXml" ds:itemID="{F0B830AD-2660-4D38-B328-84F64BE3A0D7}">
  <ds:schemaRefs>
    <ds:schemaRef ds:uri="http://schemas.microsoft.com/sharepoint/v3/contenttype/forms"/>
  </ds:schemaRefs>
</ds:datastoreItem>
</file>

<file path=customXml/itemProps96.xml><?xml version="1.0" encoding="utf-8"?>
<ds:datastoreItem xmlns:ds="http://schemas.openxmlformats.org/officeDocument/2006/customXml" ds:itemID="{89971819-CE61-4FD3-99BA-F772451FE965}">
  <ds:schemaRefs>
    <ds:schemaRef ds:uri="http://schemas.microsoft.com/sharepoint/v3/contenttype/forms"/>
  </ds:schemaRefs>
</ds:datastoreItem>
</file>

<file path=customXml/itemProps97.xml><?xml version="1.0" encoding="utf-8"?>
<ds:datastoreItem xmlns:ds="http://schemas.openxmlformats.org/officeDocument/2006/customXml" ds:itemID="{292F2BDA-D8EE-40DB-9187-A1EC2B3851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98.xml><?xml version="1.0" encoding="utf-8"?>
<ds:datastoreItem xmlns:ds="http://schemas.openxmlformats.org/officeDocument/2006/customXml" ds:itemID="{EBA2BD5C-80A6-4A25-B3CC-9A30C6A8649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99.xml><?xml version="1.0" encoding="utf-8"?>
<ds:datastoreItem xmlns:ds="http://schemas.openxmlformats.org/officeDocument/2006/customXml" ds:itemID="{09C549E8-5BC7-45BD-9C64-6E99F9E48C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11</TotalTime>
  <Words>1402</Words>
  <Application>Microsoft Office PowerPoint</Application>
  <PresentationFormat>Custom</PresentationFormat>
  <Paragraphs>215</Paragraphs>
  <Slides>44</Slides>
  <Notes>17</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44</vt:i4>
      </vt:variant>
    </vt:vector>
  </HeadingPairs>
  <TitlesOfParts>
    <vt:vector size="55" baseType="lpstr">
      <vt:lpstr>Arial</vt:lpstr>
      <vt:lpstr>Calibri</vt:lpstr>
      <vt:lpstr>Consolas</vt:lpstr>
      <vt:lpstr>Segoe Print</vt:lpstr>
      <vt:lpstr>Segoe UI</vt:lpstr>
      <vt:lpstr>Segoe UI Light</vt:lpstr>
      <vt:lpstr>Segoe UI Semilight</vt:lpstr>
      <vt:lpstr>Wingdings</vt:lpstr>
      <vt:lpstr>WHITE TEMPLATE</vt:lpstr>
      <vt:lpstr>1_5-50111_Build 2017_LIGHT GRAY TEMPLATE</vt:lpstr>
      <vt:lpstr>WHITE TEMPLATE</vt:lpstr>
      <vt:lpstr>Designing effective chat bots</vt:lpstr>
      <vt:lpstr>Setting expectations</vt:lpstr>
      <vt:lpstr>What is a bot?</vt:lpstr>
      <vt:lpstr>A bot is not magic</vt:lpstr>
      <vt:lpstr>A bot does not inherently make artificial intelligence easier</vt:lpstr>
      <vt:lpstr>A bot does not inherently make machine learning easier</vt:lpstr>
      <vt:lpstr>A bot is merely an app with a different interface </vt:lpstr>
      <vt:lpstr>Command Line</vt:lpstr>
      <vt:lpstr>Menus</vt:lpstr>
      <vt:lpstr>Websites</vt:lpstr>
      <vt:lpstr>PowerPoint Presentation</vt:lpstr>
      <vt:lpstr>Do you really need a bot?</vt:lpstr>
      <vt:lpstr>Where do bots shine?</vt:lpstr>
      <vt:lpstr>User experience concepts</vt:lpstr>
      <vt:lpstr>Give the user a clue</vt:lpstr>
      <vt:lpstr>Interacting with the user</vt:lpstr>
      <vt:lpstr>Pattern: Menu breakdown</vt:lpstr>
      <vt:lpstr>Who's got the button?</vt:lpstr>
      <vt:lpstr>Where was I?</vt:lpstr>
      <vt:lpstr>Be careful about interrupting the user</vt:lpstr>
      <vt:lpstr>Incorporating AI &amp; ML</vt:lpstr>
      <vt:lpstr>A bot does not need AI, ML or any other TLA</vt:lpstr>
      <vt:lpstr>Adding natural language processing (NLP)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Anti-pattern: Overuse of NLP</vt:lpstr>
      <vt:lpstr>Uncanny valley</vt:lpstr>
      <vt:lpstr>Impact of the uncanny valley when building bots</vt:lpstr>
      <vt:lpstr>Improving the experience</vt:lpstr>
      <vt:lpstr>Do you really need speech support?</vt:lpstr>
      <vt:lpstr>Using Text Analytics</vt:lpstr>
      <vt:lpstr>I need somebody, help!</vt:lpstr>
      <vt:lpstr>PowerPoint Presentation</vt:lpstr>
      <vt:lpstr>Let me ask someone who knows</vt:lpstr>
      <vt:lpstr>What is a bot?</vt:lpstr>
      <vt:lpstr>A bot is an app with a little more humanity</vt:lpstr>
      <vt:lpstr>Resources</vt:lpstr>
      <vt:lpstr>Slide deck and samples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Designing effective chat bots</dc:title>
  <dc:creator>Christopher Harrison</dc:creator>
  <cp:lastModifiedBy>Christopher Harrison</cp:lastModifiedBy>
  <cp:revision>1</cp:revision>
  <dcterms:created xsi:type="dcterms:W3CDTF">2019-03-15T17:22:01Z</dcterms:created>
  <dcterms:modified xsi:type="dcterms:W3CDTF">2019-03-15T17:33:39Z</dcterms:modified>
</cp:coreProperties>
</file>